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57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2" pos="3840" userDrawn="1">
          <p15:clr>
            <a:srgbClr val="A4A3A4"/>
          </p15:clr>
        </p15:guide>
        <p15:guide id="3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AC"/>
    <a:srgbClr val="17991E"/>
    <a:srgbClr val="66FFCC"/>
    <a:srgbClr val="006600"/>
    <a:srgbClr val="339966"/>
    <a:srgbClr val="EAE630"/>
    <a:srgbClr val="00A6AC"/>
    <a:srgbClr val="EC9F2E"/>
    <a:srgbClr val="595959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8603FDC-E32A-4AB5-989C-0864C3EAD2B8}" styleName="テーマ スタイル 2 - アクセント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33" autoAdjust="0"/>
    <p:restoredTop sz="86429" autoAdjust="0"/>
  </p:normalViewPr>
  <p:slideViewPr>
    <p:cSldViewPr snapToGrid="0" showGuides="1">
      <p:cViewPr varScale="1">
        <p:scale>
          <a:sx n="93" d="100"/>
          <a:sy n="93" d="100"/>
        </p:scale>
        <p:origin x="-101" y="-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089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70E635-A40E-457F-B7FA-6D2A2983EFAD}" type="datetimeFigureOut">
              <a:rPr kumimoji="1" lang="ja-JP" altLang="en-US" smtClean="0"/>
              <a:t>2019/12/9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F82FFB-C7B5-4C1B-9F45-263A8E006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88430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468" cy="493941"/>
          </a:xfrm>
          <a:prstGeom prst="rect">
            <a:avLst/>
          </a:prstGeom>
        </p:spPr>
        <p:txBody>
          <a:bodyPr vert="horz" lIns="89761" tIns="44881" rIns="89761" bIns="4488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743" y="0"/>
            <a:ext cx="2918468" cy="493941"/>
          </a:xfrm>
          <a:prstGeom prst="rect">
            <a:avLst/>
          </a:prstGeom>
        </p:spPr>
        <p:txBody>
          <a:bodyPr vert="horz" lIns="89761" tIns="44881" rIns="89761" bIns="44881" rtlCol="0"/>
          <a:lstStyle>
            <a:lvl1pPr algn="r">
              <a:defRPr sz="1200"/>
            </a:lvl1pPr>
          </a:lstStyle>
          <a:p>
            <a:fld id="{3CC1C0BD-4178-4116-B6FA-D7DBEF4CB4FF}" type="datetimeFigureOut">
              <a:rPr kumimoji="1" lang="ja-JP" altLang="en-US" smtClean="0"/>
              <a:t>2019/12/9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80963" y="739775"/>
            <a:ext cx="657383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761" tIns="44881" rIns="89761" bIns="4488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733" y="4686186"/>
            <a:ext cx="5388300" cy="4440779"/>
          </a:xfrm>
          <a:prstGeom prst="rect">
            <a:avLst/>
          </a:prstGeom>
        </p:spPr>
        <p:txBody>
          <a:bodyPr vert="horz" lIns="89761" tIns="44881" rIns="89761" bIns="4488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0810"/>
            <a:ext cx="2918468" cy="493941"/>
          </a:xfrm>
          <a:prstGeom prst="rect">
            <a:avLst/>
          </a:prstGeom>
        </p:spPr>
        <p:txBody>
          <a:bodyPr vert="horz" lIns="89761" tIns="44881" rIns="89761" bIns="4488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743" y="9370810"/>
            <a:ext cx="2918468" cy="493941"/>
          </a:xfrm>
          <a:prstGeom prst="rect">
            <a:avLst/>
          </a:prstGeom>
        </p:spPr>
        <p:txBody>
          <a:bodyPr vert="horz" lIns="89761" tIns="44881" rIns="89761" bIns="44881" rtlCol="0" anchor="b"/>
          <a:lstStyle>
            <a:lvl1pPr algn="r">
              <a:defRPr sz="1200"/>
            </a:lvl1pPr>
          </a:lstStyle>
          <a:p>
            <a:fld id="{CA6E5909-6938-4807-8734-FF845ED26A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1068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_ベーシック_TED（JP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689394" y="2451858"/>
            <a:ext cx="11167644" cy="977141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2"/>
                </a:solidFill>
                <a:latin typeface="+mj-ea"/>
                <a:ea typeface="+mj-ea"/>
              </a:defRPr>
            </a:lvl1pPr>
          </a:lstStyle>
          <a:p>
            <a:r>
              <a:rPr kumimoji="1" lang="ja-JP" altLang="en-US"/>
              <a:t>プレゼンテーションタイトル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689394" y="4839287"/>
            <a:ext cx="5761037" cy="1238251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n-US" altLang="zh-CN" dirty="0"/>
              <a:t>YYYY</a:t>
            </a:r>
            <a:r>
              <a:rPr kumimoji="1" lang="zh-CN" altLang="en-US" dirty="0"/>
              <a:t>年</a:t>
            </a:r>
            <a:r>
              <a:rPr kumimoji="1" lang="en-US" altLang="zh-CN" dirty="0"/>
              <a:t>MM</a:t>
            </a:r>
            <a:r>
              <a:rPr kumimoji="1" lang="zh-CN" altLang="en-US" dirty="0"/>
              <a:t>月</a:t>
            </a:r>
            <a:r>
              <a:rPr kumimoji="1" lang="en-US" altLang="zh-CN" dirty="0"/>
              <a:t>DD</a:t>
            </a:r>
            <a:r>
              <a:rPr kumimoji="1" lang="zh-CN" altLang="en-US" dirty="0"/>
              <a:t>日</a:t>
            </a:r>
          </a:p>
          <a:p>
            <a:r>
              <a:rPr kumimoji="1" lang="zh-CN" altLang="en-US" dirty="0"/>
              <a:t>部署名</a:t>
            </a:r>
          </a:p>
          <a:p>
            <a:r>
              <a:rPr kumimoji="1" lang="zh-CN" altLang="en-US" dirty="0"/>
              <a:t>担当者名</a:t>
            </a:r>
            <a:endParaRPr kumimoji="1" lang="ja-JP" altLang="en-US" dirty="0"/>
          </a:p>
        </p:txBody>
      </p:sp>
      <p:pic>
        <p:nvPicPr>
          <p:cNvPr id="5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3802" y="4469060"/>
            <a:ext cx="3600000" cy="21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テキスト ボックス 8"/>
          <p:cNvSpPr txBox="1"/>
          <p:nvPr userDrawn="1"/>
        </p:nvSpPr>
        <p:spPr>
          <a:xfrm>
            <a:off x="354867" y="6626055"/>
            <a:ext cx="3124253" cy="1384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l"/>
            <a:r>
              <a:rPr kumimoji="1" lang="en-US" altLang="ja-JP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© Tokyo Electron Device LTD. All Rights Reserved.</a:t>
            </a:r>
            <a:endParaRPr kumimoji="1" lang="ja-JP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-1" y="0"/>
            <a:ext cx="144000" cy="6876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プレースホルダー 13"/>
          <p:cNvSpPr>
            <a:spLocks noGrp="1"/>
          </p:cNvSpPr>
          <p:nvPr>
            <p:ph type="body" sz="quarter" idx="11" hasCustomPrompt="1"/>
          </p:nvPr>
        </p:nvSpPr>
        <p:spPr>
          <a:xfrm>
            <a:off x="689394" y="1769066"/>
            <a:ext cx="11167643" cy="480131"/>
          </a:xfrm>
          <a:noFill/>
        </p:spPr>
        <p:txBody>
          <a:bodyPr wrap="square" rtlCol="0" anchor="ctr">
            <a:spAutoFit/>
          </a:bodyPr>
          <a:lstStyle>
            <a:lvl1pPr marL="0" indent="0">
              <a:buFontTx/>
              <a:buNone/>
              <a:defRPr lang="ja-JP" altLang="en-US" sz="2800" b="1" smtClean="0">
                <a:solidFill>
                  <a:schemeClr val="tx2"/>
                </a:solidFill>
                <a:latin typeface="+mn-ea"/>
              </a:defRPr>
            </a:lvl1pPr>
            <a:lvl2pPr>
              <a:defRPr lang="ja-JP" altLang="en-US" sz="1800" smtClean="0"/>
            </a:lvl2pPr>
            <a:lvl3pPr>
              <a:defRPr lang="ja-JP" altLang="en-US" smtClean="0"/>
            </a:lvl3pPr>
            <a:lvl4pPr>
              <a:defRPr lang="ja-JP" altLang="en-US" sz="1800" smtClean="0"/>
            </a:lvl4pPr>
            <a:lvl5pPr>
              <a:defRPr lang="ja-JP" altLang="en-US" sz="1800"/>
            </a:lvl5pPr>
          </a:lstStyle>
          <a:p>
            <a:pPr marL="0" lvl="0"/>
            <a:r>
              <a:rPr kumimoji="1" lang="zh-CN" altLang="en-US" dirty="0"/>
              <a:t>○○○○○株式会社　御中</a:t>
            </a:r>
            <a:endParaRPr kumimoji="1" lang="ja-JP" altLang="en-US" dirty="0"/>
          </a:p>
        </p:txBody>
      </p:sp>
      <p:pic>
        <p:nvPicPr>
          <p:cNvPr id="15" name="図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2536" y="316391"/>
            <a:ext cx="2338462" cy="6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402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本文_TED（EN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7698" y="6639861"/>
            <a:ext cx="1187169" cy="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684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本文_inrevi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pic>
        <p:nvPicPr>
          <p:cNvPr id="4" name="図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108" y="6539714"/>
            <a:ext cx="1224000" cy="22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919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本文_inrevium AMER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8095" y="6577813"/>
            <a:ext cx="1508210" cy="288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9204091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本文_CN AMER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pic>
        <p:nvPicPr>
          <p:cNvPr id="4" name="図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3045" y="6639861"/>
            <a:ext cx="2061822" cy="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2792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本文_APA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pic>
        <p:nvPicPr>
          <p:cNvPr id="4" name="図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4332" y="6639861"/>
            <a:ext cx="2250535" cy="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3578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本文_P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pic>
        <p:nvPicPr>
          <p:cNvPr id="4" name="図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792" y="6656180"/>
            <a:ext cx="1076031" cy="11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8774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本文_Shangh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pic>
        <p:nvPicPr>
          <p:cNvPr id="4" name="図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3300" y="6639861"/>
            <a:ext cx="2021567" cy="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2792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本文_Singapo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pic>
        <p:nvPicPr>
          <p:cNvPr id="4" name="図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5548" y="6639861"/>
            <a:ext cx="2279319" cy="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6849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本文_Thaila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pic>
        <p:nvPicPr>
          <p:cNvPr id="4" name="図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020" y="6641093"/>
            <a:ext cx="1999388" cy="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5560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本文_ロゴ無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608248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_ビジュアル_TED（JP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9633" y="-92844"/>
            <a:ext cx="6022305" cy="6480000"/>
          </a:xfrm>
          <a:prstGeom prst="rect">
            <a:avLst/>
          </a:prstGeom>
        </p:spPr>
      </p:pic>
      <p:pic>
        <p:nvPicPr>
          <p:cNvPr id="12" name="Picture 5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60126" y="4816796"/>
            <a:ext cx="3600000" cy="21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図 1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76" y="2855770"/>
            <a:ext cx="2338462" cy="684000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 userDrawn="1"/>
        </p:nvSpPr>
        <p:spPr>
          <a:xfrm>
            <a:off x="7989786" y="6658099"/>
            <a:ext cx="3124253" cy="1384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l"/>
            <a:r>
              <a:rPr kumimoji="1" lang="en-US" altLang="ja-JP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© Tokyo Electron Device LTD. All Rights Reserved.</a:t>
            </a:r>
            <a:endParaRPr kumimoji="1" lang="ja-JP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 hasCustomPrompt="1"/>
          </p:nvPr>
        </p:nvSpPr>
        <p:spPr>
          <a:xfrm>
            <a:off x="3530999" y="2849275"/>
            <a:ext cx="8326040" cy="701731"/>
          </a:xfrm>
          <a:noFill/>
        </p:spPr>
        <p:txBody>
          <a:bodyPr wrap="square" rtlCol="0" anchor="ctr">
            <a:spAutoFit/>
          </a:bodyPr>
          <a:lstStyle>
            <a:lvl1pPr>
              <a:defRPr lang="ja-JP" altLang="en-US" sz="4400">
                <a:solidFill>
                  <a:schemeClr val="tx2"/>
                </a:solidFill>
                <a:latin typeface="+mn-ea"/>
                <a:ea typeface="+mn-ea"/>
                <a:cs typeface="+mn-cs"/>
              </a:defRPr>
            </a:lvl1pPr>
          </a:lstStyle>
          <a:p>
            <a:pPr marL="0" lvl="0"/>
            <a:r>
              <a:rPr kumimoji="1" lang="ja-JP" altLang="en-US" dirty="0"/>
              <a:t>プレゼンテーションタイトル</a:t>
            </a:r>
          </a:p>
        </p:txBody>
      </p:sp>
      <p:sp>
        <p:nvSpPr>
          <p:cNvPr id="18" name="テキスト プレースホルダー 17"/>
          <p:cNvSpPr>
            <a:spLocks noGrp="1"/>
          </p:cNvSpPr>
          <p:nvPr>
            <p:ph type="body" sz="quarter" idx="10" hasCustomPrompt="1"/>
          </p:nvPr>
        </p:nvSpPr>
        <p:spPr>
          <a:xfrm>
            <a:off x="7989786" y="5190325"/>
            <a:ext cx="3867252" cy="994118"/>
          </a:xfrm>
          <a:noFill/>
        </p:spPr>
        <p:txBody>
          <a:bodyPr wrap="square" rtlCol="0">
            <a:spAutoFit/>
          </a:bodyPr>
          <a:lstStyle>
            <a:lvl1pPr marL="0" indent="0">
              <a:spcAft>
                <a:spcPts val="600"/>
              </a:spcAft>
              <a:buFontTx/>
              <a:buNone/>
              <a:defRPr lang="ja-JP" altLang="en-US" sz="1800" smtClean="0">
                <a:solidFill>
                  <a:schemeClr val="tx2"/>
                </a:solidFill>
              </a:defRPr>
            </a:lvl1pPr>
            <a:lvl2pPr>
              <a:defRPr lang="ja-JP" altLang="en-US" sz="1800" smtClean="0"/>
            </a:lvl2pPr>
            <a:lvl3pPr>
              <a:defRPr lang="ja-JP" altLang="en-US" smtClean="0"/>
            </a:lvl3pPr>
            <a:lvl4pPr>
              <a:defRPr lang="ja-JP" altLang="en-US" sz="1800" smtClean="0"/>
            </a:lvl4pPr>
            <a:lvl5pPr>
              <a:defRPr lang="ja-JP" altLang="en-US" sz="1800"/>
            </a:lvl5pPr>
          </a:lstStyle>
          <a:p>
            <a:pPr marL="0" lvl="0">
              <a:spcAft>
                <a:spcPts val="600"/>
              </a:spcAft>
            </a:pPr>
            <a:r>
              <a:rPr kumimoji="1" lang="en-US" altLang="zh-CN" dirty="0"/>
              <a:t>YYYY</a:t>
            </a:r>
            <a:r>
              <a:rPr kumimoji="1" lang="zh-CN" altLang="en-US" dirty="0"/>
              <a:t>年</a:t>
            </a:r>
            <a:r>
              <a:rPr kumimoji="1" lang="en-US" altLang="zh-CN" dirty="0"/>
              <a:t>MM</a:t>
            </a:r>
            <a:r>
              <a:rPr kumimoji="1" lang="zh-CN" altLang="en-US" dirty="0"/>
              <a:t>月</a:t>
            </a:r>
            <a:r>
              <a:rPr kumimoji="1" lang="en-US" altLang="zh-CN" dirty="0"/>
              <a:t>DD</a:t>
            </a:r>
            <a:r>
              <a:rPr kumimoji="1" lang="zh-CN" altLang="en-US" dirty="0"/>
              <a:t>日</a:t>
            </a:r>
          </a:p>
          <a:p>
            <a:pPr marL="0" lvl="0">
              <a:spcAft>
                <a:spcPts val="600"/>
              </a:spcAft>
            </a:pPr>
            <a:r>
              <a:rPr kumimoji="1" lang="zh-CN" altLang="en-US" dirty="0"/>
              <a:t>部署名</a:t>
            </a:r>
          </a:p>
          <a:p>
            <a:pPr marL="0" lvl="0">
              <a:spcAft>
                <a:spcPts val="600"/>
              </a:spcAft>
            </a:pPr>
            <a:r>
              <a:rPr kumimoji="1" lang="zh-CN" altLang="en-US" dirty="0"/>
              <a:t>担当者名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276838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6570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_ベーシック_TED（EN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689394" y="2451858"/>
            <a:ext cx="11167644" cy="977141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2"/>
                </a:solidFill>
                <a:latin typeface="+mj-ea"/>
                <a:ea typeface="+mj-ea"/>
              </a:defRPr>
            </a:lvl1pPr>
          </a:lstStyle>
          <a:p>
            <a:r>
              <a:rPr kumimoji="1" lang="ja-JP" altLang="en-US"/>
              <a:t>プレゼンテーションタイトル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689394" y="4839287"/>
            <a:ext cx="5761037" cy="1238251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n-US" altLang="zh-CN" dirty="0"/>
              <a:t>YYYY</a:t>
            </a:r>
            <a:r>
              <a:rPr kumimoji="1" lang="zh-CN" altLang="en-US" dirty="0"/>
              <a:t>年</a:t>
            </a:r>
            <a:r>
              <a:rPr kumimoji="1" lang="en-US" altLang="zh-CN" dirty="0"/>
              <a:t>MM</a:t>
            </a:r>
            <a:r>
              <a:rPr kumimoji="1" lang="zh-CN" altLang="en-US" dirty="0"/>
              <a:t>月</a:t>
            </a:r>
            <a:r>
              <a:rPr kumimoji="1" lang="en-US" altLang="zh-CN" dirty="0"/>
              <a:t>DD</a:t>
            </a:r>
            <a:r>
              <a:rPr kumimoji="1" lang="zh-CN" altLang="en-US" dirty="0"/>
              <a:t>日</a:t>
            </a:r>
          </a:p>
          <a:p>
            <a:r>
              <a:rPr kumimoji="1" lang="zh-CN" altLang="en-US" dirty="0"/>
              <a:t>部署名</a:t>
            </a:r>
          </a:p>
          <a:p>
            <a:r>
              <a:rPr kumimoji="1" lang="zh-CN" altLang="en-US" dirty="0"/>
              <a:t>担当者名</a:t>
            </a:r>
            <a:endParaRPr kumimoji="1" lang="ja-JP" altLang="en-US" dirty="0"/>
          </a:p>
        </p:txBody>
      </p:sp>
      <p:pic>
        <p:nvPicPr>
          <p:cNvPr id="5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3802" y="4491930"/>
            <a:ext cx="3600000" cy="167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テキスト ボックス 8"/>
          <p:cNvSpPr txBox="1"/>
          <p:nvPr userDrawn="1"/>
        </p:nvSpPr>
        <p:spPr>
          <a:xfrm>
            <a:off x="354867" y="6626055"/>
            <a:ext cx="3124253" cy="1384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l"/>
            <a:r>
              <a:rPr kumimoji="1" lang="en-US" altLang="ja-JP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© Tokyo Electron Device LTD. All Rights Reserved.</a:t>
            </a:r>
            <a:endParaRPr kumimoji="1" lang="ja-JP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-1" y="0"/>
            <a:ext cx="144000" cy="6876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プレースホルダー 13"/>
          <p:cNvSpPr>
            <a:spLocks noGrp="1"/>
          </p:cNvSpPr>
          <p:nvPr>
            <p:ph type="body" sz="quarter" idx="11" hasCustomPrompt="1"/>
          </p:nvPr>
        </p:nvSpPr>
        <p:spPr>
          <a:xfrm>
            <a:off x="689394" y="1769066"/>
            <a:ext cx="11167643" cy="480131"/>
          </a:xfrm>
          <a:noFill/>
        </p:spPr>
        <p:txBody>
          <a:bodyPr wrap="square" rtlCol="0" anchor="ctr">
            <a:spAutoFit/>
          </a:bodyPr>
          <a:lstStyle>
            <a:lvl1pPr marL="0" indent="0">
              <a:buFontTx/>
              <a:buNone/>
              <a:defRPr lang="ja-JP" altLang="en-US" sz="2800" b="1" smtClean="0">
                <a:solidFill>
                  <a:schemeClr val="tx2"/>
                </a:solidFill>
                <a:latin typeface="+mn-ea"/>
              </a:defRPr>
            </a:lvl1pPr>
            <a:lvl2pPr>
              <a:defRPr lang="ja-JP" altLang="en-US" sz="1800" smtClean="0"/>
            </a:lvl2pPr>
            <a:lvl3pPr>
              <a:defRPr lang="ja-JP" altLang="en-US" smtClean="0"/>
            </a:lvl3pPr>
            <a:lvl4pPr>
              <a:defRPr lang="ja-JP" altLang="en-US" sz="1800" smtClean="0"/>
            </a:lvl4pPr>
            <a:lvl5pPr>
              <a:defRPr lang="ja-JP" altLang="en-US" sz="1800"/>
            </a:lvl5pPr>
          </a:lstStyle>
          <a:p>
            <a:pPr marL="0" lvl="0"/>
            <a:r>
              <a:rPr kumimoji="1" lang="zh-CN" altLang="en-US" dirty="0"/>
              <a:t>○○○○○株式会社　御中</a:t>
            </a:r>
            <a:endParaRPr kumimoji="1" lang="ja-JP" altLang="en-US" dirty="0"/>
          </a:p>
        </p:txBody>
      </p:sp>
      <p:pic>
        <p:nvPicPr>
          <p:cNvPr id="15" name="図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2536" y="316391"/>
            <a:ext cx="2338462" cy="6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250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_ビジュアル_TED（EN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9633" y="-92844"/>
            <a:ext cx="6022305" cy="6480000"/>
          </a:xfrm>
          <a:prstGeom prst="rect">
            <a:avLst/>
          </a:prstGeom>
        </p:spPr>
      </p:pic>
      <p:pic>
        <p:nvPicPr>
          <p:cNvPr id="12" name="Picture 5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60126" y="4839666"/>
            <a:ext cx="3600000" cy="167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図 1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76" y="2855770"/>
            <a:ext cx="2338462" cy="684000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 userDrawn="1"/>
        </p:nvSpPr>
        <p:spPr>
          <a:xfrm>
            <a:off x="7989786" y="6658099"/>
            <a:ext cx="3124253" cy="1384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l"/>
            <a:r>
              <a:rPr kumimoji="1" lang="en-US" altLang="ja-JP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© Tokyo Electron Device LTD. All Rights Reserved.</a:t>
            </a:r>
            <a:endParaRPr kumimoji="1" lang="ja-JP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 hasCustomPrompt="1"/>
          </p:nvPr>
        </p:nvSpPr>
        <p:spPr>
          <a:xfrm>
            <a:off x="3530999" y="2849275"/>
            <a:ext cx="8326040" cy="701731"/>
          </a:xfrm>
          <a:noFill/>
        </p:spPr>
        <p:txBody>
          <a:bodyPr wrap="square" rtlCol="0" anchor="ctr">
            <a:spAutoFit/>
          </a:bodyPr>
          <a:lstStyle>
            <a:lvl1pPr>
              <a:defRPr lang="ja-JP" altLang="en-US" sz="4400">
                <a:solidFill>
                  <a:schemeClr val="tx2"/>
                </a:solidFill>
                <a:latin typeface="+mn-ea"/>
                <a:ea typeface="+mn-ea"/>
                <a:cs typeface="+mn-cs"/>
              </a:defRPr>
            </a:lvl1pPr>
          </a:lstStyle>
          <a:p>
            <a:pPr marL="0" lvl="0"/>
            <a:r>
              <a:rPr kumimoji="1" lang="ja-JP" altLang="en-US" dirty="0"/>
              <a:t>プレゼンテーションタイトル</a:t>
            </a:r>
          </a:p>
        </p:txBody>
      </p:sp>
      <p:sp>
        <p:nvSpPr>
          <p:cNvPr id="18" name="テキスト プレースホルダー 17"/>
          <p:cNvSpPr>
            <a:spLocks noGrp="1"/>
          </p:cNvSpPr>
          <p:nvPr>
            <p:ph type="body" sz="quarter" idx="10" hasCustomPrompt="1"/>
          </p:nvPr>
        </p:nvSpPr>
        <p:spPr>
          <a:xfrm>
            <a:off x="7989786" y="5190325"/>
            <a:ext cx="3867252" cy="994118"/>
          </a:xfrm>
          <a:noFill/>
        </p:spPr>
        <p:txBody>
          <a:bodyPr wrap="square" rtlCol="0">
            <a:spAutoFit/>
          </a:bodyPr>
          <a:lstStyle>
            <a:lvl1pPr marL="0" indent="0">
              <a:spcAft>
                <a:spcPts val="600"/>
              </a:spcAft>
              <a:buFontTx/>
              <a:buNone/>
              <a:defRPr lang="ja-JP" altLang="en-US" sz="1800" smtClean="0">
                <a:solidFill>
                  <a:schemeClr val="tx2"/>
                </a:solidFill>
              </a:defRPr>
            </a:lvl1pPr>
            <a:lvl2pPr>
              <a:defRPr lang="ja-JP" altLang="en-US" sz="1800" smtClean="0"/>
            </a:lvl2pPr>
            <a:lvl3pPr>
              <a:defRPr lang="ja-JP" altLang="en-US" smtClean="0"/>
            </a:lvl3pPr>
            <a:lvl4pPr>
              <a:defRPr lang="ja-JP" altLang="en-US" sz="1800" smtClean="0"/>
            </a:lvl4pPr>
            <a:lvl5pPr>
              <a:defRPr lang="ja-JP" altLang="en-US" sz="1800"/>
            </a:lvl5pPr>
          </a:lstStyle>
          <a:p>
            <a:pPr marL="0" lvl="0">
              <a:spcAft>
                <a:spcPts val="600"/>
              </a:spcAft>
            </a:pPr>
            <a:r>
              <a:rPr kumimoji="1" lang="en-US" altLang="zh-CN" dirty="0"/>
              <a:t>YYYY</a:t>
            </a:r>
            <a:r>
              <a:rPr kumimoji="1" lang="zh-CN" altLang="en-US" dirty="0"/>
              <a:t>年</a:t>
            </a:r>
            <a:r>
              <a:rPr kumimoji="1" lang="en-US" altLang="zh-CN" dirty="0"/>
              <a:t>MM</a:t>
            </a:r>
            <a:r>
              <a:rPr kumimoji="1" lang="zh-CN" altLang="en-US" dirty="0"/>
              <a:t>月</a:t>
            </a:r>
            <a:r>
              <a:rPr kumimoji="1" lang="en-US" altLang="zh-CN" dirty="0"/>
              <a:t>DD</a:t>
            </a:r>
            <a:r>
              <a:rPr kumimoji="1" lang="zh-CN" altLang="en-US" dirty="0"/>
              <a:t>日</a:t>
            </a:r>
          </a:p>
          <a:p>
            <a:pPr marL="0" lvl="0">
              <a:spcAft>
                <a:spcPts val="600"/>
              </a:spcAft>
            </a:pPr>
            <a:r>
              <a:rPr kumimoji="1" lang="zh-CN" altLang="en-US" dirty="0"/>
              <a:t>部署名</a:t>
            </a:r>
          </a:p>
          <a:p>
            <a:pPr marL="0" lvl="0">
              <a:spcAft>
                <a:spcPts val="600"/>
              </a:spcAft>
            </a:pPr>
            <a:r>
              <a:rPr kumimoji="1" lang="zh-CN" altLang="en-US" dirty="0"/>
              <a:t>担当者名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37791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_ベーシック_ロゴ無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689394" y="2451858"/>
            <a:ext cx="11167644" cy="977141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2"/>
                </a:solidFill>
                <a:latin typeface="+mj-ea"/>
                <a:ea typeface="+mj-ea"/>
              </a:defRPr>
            </a:lvl1pPr>
          </a:lstStyle>
          <a:p>
            <a:r>
              <a:rPr kumimoji="1" lang="ja-JP" altLang="en-US"/>
              <a:t>プレゼンテーションタイトル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689394" y="4839287"/>
            <a:ext cx="5761037" cy="1238251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n-US" altLang="zh-CN" dirty="0"/>
              <a:t>YYYY</a:t>
            </a:r>
            <a:r>
              <a:rPr kumimoji="1" lang="zh-CN" altLang="en-US" dirty="0"/>
              <a:t>年</a:t>
            </a:r>
            <a:r>
              <a:rPr kumimoji="1" lang="en-US" altLang="zh-CN" dirty="0"/>
              <a:t>MM</a:t>
            </a:r>
            <a:r>
              <a:rPr kumimoji="1" lang="zh-CN" altLang="en-US" dirty="0"/>
              <a:t>月</a:t>
            </a:r>
            <a:r>
              <a:rPr kumimoji="1" lang="en-US" altLang="zh-CN" dirty="0"/>
              <a:t>DD</a:t>
            </a:r>
            <a:r>
              <a:rPr kumimoji="1" lang="zh-CN" altLang="en-US" dirty="0"/>
              <a:t>日</a:t>
            </a:r>
          </a:p>
          <a:p>
            <a:r>
              <a:rPr kumimoji="1" lang="zh-CN" altLang="en-US" dirty="0"/>
              <a:t>部署名</a:t>
            </a:r>
          </a:p>
          <a:p>
            <a:r>
              <a:rPr kumimoji="1" lang="zh-CN" altLang="en-US" dirty="0"/>
              <a:t>担当者名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 userDrawn="1"/>
        </p:nvSpPr>
        <p:spPr>
          <a:xfrm>
            <a:off x="354867" y="6626055"/>
            <a:ext cx="3124253" cy="1384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l"/>
            <a:r>
              <a:rPr kumimoji="1" lang="en-US" altLang="ja-JP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© Tokyo Electron Device LTD. All Rights Reserved.</a:t>
            </a:r>
            <a:endParaRPr kumimoji="1" lang="ja-JP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-1" y="0"/>
            <a:ext cx="144000" cy="6876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プレースホルダー 13"/>
          <p:cNvSpPr>
            <a:spLocks noGrp="1"/>
          </p:cNvSpPr>
          <p:nvPr>
            <p:ph type="body" sz="quarter" idx="11" hasCustomPrompt="1"/>
          </p:nvPr>
        </p:nvSpPr>
        <p:spPr>
          <a:xfrm>
            <a:off x="689394" y="1769066"/>
            <a:ext cx="11167643" cy="480131"/>
          </a:xfrm>
          <a:noFill/>
        </p:spPr>
        <p:txBody>
          <a:bodyPr wrap="square" rtlCol="0" anchor="ctr">
            <a:spAutoFit/>
          </a:bodyPr>
          <a:lstStyle>
            <a:lvl1pPr marL="0" indent="0">
              <a:buFontTx/>
              <a:buNone/>
              <a:defRPr lang="ja-JP" altLang="en-US" sz="2800" b="1" smtClean="0">
                <a:solidFill>
                  <a:schemeClr val="tx2"/>
                </a:solidFill>
                <a:latin typeface="+mn-ea"/>
              </a:defRPr>
            </a:lvl1pPr>
            <a:lvl2pPr>
              <a:defRPr lang="ja-JP" altLang="en-US" sz="1800" smtClean="0"/>
            </a:lvl2pPr>
            <a:lvl3pPr>
              <a:defRPr lang="ja-JP" altLang="en-US" smtClean="0"/>
            </a:lvl3pPr>
            <a:lvl4pPr>
              <a:defRPr lang="ja-JP" altLang="en-US" sz="1800" smtClean="0"/>
            </a:lvl4pPr>
            <a:lvl5pPr>
              <a:defRPr lang="ja-JP" altLang="en-US" sz="1800"/>
            </a:lvl5pPr>
          </a:lstStyle>
          <a:p>
            <a:pPr marL="0" lvl="0"/>
            <a:r>
              <a:rPr kumimoji="1" lang="zh-CN" altLang="en-US" dirty="0"/>
              <a:t>○○○○○株式会社　御中</a:t>
            </a:r>
            <a:endParaRPr kumimoji="1" lang="ja-JP" altLang="en-US" dirty="0"/>
          </a:p>
        </p:txBody>
      </p:sp>
      <p:pic>
        <p:nvPicPr>
          <p:cNvPr id="15" name="図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2536" y="316391"/>
            <a:ext cx="2338462" cy="6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36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_ビジュアル_ロゴ無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9633" y="-92844"/>
            <a:ext cx="6022305" cy="6480000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76" y="2855770"/>
            <a:ext cx="2338462" cy="684000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 userDrawn="1"/>
        </p:nvSpPr>
        <p:spPr>
          <a:xfrm>
            <a:off x="7989786" y="6658099"/>
            <a:ext cx="3124253" cy="1384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l"/>
            <a:r>
              <a:rPr kumimoji="1" lang="en-US" altLang="ja-JP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© Tokyo Electron Device LTD. All Rights Reserved.</a:t>
            </a:r>
            <a:endParaRPr kumimoji="1" lang="ja-JP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 hasCustomPrompt="1"/>
          </p:nvPr>
        </p:nvSpPr>
        <p:spPr>
          <a:xfrm>
            <a:off x="3530999" y="2849275"/>
            <a:ext cx="8326040" cy="701731"/>
          </a:xfrm>
          <a:noFill/>
        </p:spPr>
        <p:txBody>
          <a:bodyPr wrap="square" rtlCol="0" anchor="ctr">
            <a:spAutoFit/>
          </a:bodyPr>
          <a:lstStyle>
            <a:lvl1pPr>
              <a:defRPr lang="ja-JP" altLang="en-US" sz="4400">
                <a:solidFill>
                  <a:schemeClr val="tx2"/>
                </a:solidFill>
                <a:latin typeface="+mn-ea"/>
                <a:ea typeface="+mn-ea"/>
                <a:cs typeface="+mn-cs"/>
              </a:defRPr>
            </a:lvl1pPr>
          </a:lstStyle>
          <a:p>
            <a:pPr marL="0" lvl="0"/>
            <a:r>
              <a:rPr kumimoji="1" lang="ja-JP" altLang="en-US" dirty="0"/>
              <a:t>プレゼンテーションタイトル</a:t>
            </a:r>
          </a:p>
        </p:txBody>
      </p:sp>
      <p:sp>
        <p:nvSpPr>
          <p:cNvPr id="18" name="テキスト プレースホルダー 17"/>
          <p:cNvSpPr>
            <a:spLocks noGrp="1"/>
          </p:cNvSpPr>
          <p:nvPr>
            <p:ph type="body" sz="quarter" idx="10" hasCustomPrompt="1"/>
          </p:nvPr>
        </p:nvSpPr>
        <p:spPr>
          <a:xfrm>
            <a:off x="7989786" y="5190325"/>
            <a:ext cx="3867252" cy="994118"/>
          </a:xfrm>
          <a:noFill/>
        </p:spPr>
        <p:txBody>
          <a:bodyPr wrap="square" rtlCol="0">
            <a:spAutoFit/>
          </a:bodyPr>
          <a:lstStyle>
            <a:lvl1pPr marL="0" indent="0">
              <a:spcAft>
                <a:spcPts val="600"/>
              </a:spcAft>
              <a:buFontTx/>
              <a:buNone/>
              <a:defRPr lang="ja-JP" altLang="en-US" sz="1800" smtClean="0">
                <a:solidFill>
                  <a:schemeClr val="tx2"/>
                </a:solidFill>
              </a:defRPr>
            </a:lvl1pPr>
            <a:lvl2pPr>
              <a:defRPr lang="ja-JP" altLang="en-US" sz="1800" smtClean="0"/>
            </a:lvl2pPr>
            <a:lvl3pPr>
              <a:defRPr lang="ja-JP" altLang="en-US" smtClean="0"/>
            </a:lvl3pPr>
            <a:lvl4pPr>
              <a:defRPr lang="ja-JP" altLang="en-US" sz="1800" smtClean="0"/>
            </a:lvl4pPr>
            <a:lvl5pPr>
              <a:defRPr lang="ja-JP" altLang="en-US" sz="1800"/>
            </a:lvl5pPr>
          </a:lstStyle>
          <a:p>
            <a:pPr marL="0" lvl="0">
              <a:spcAft>
                <a:spcPts val="600"/>
              </a:spcAft>
            </a:pPr>
            <a:r>
              <a:rPr kumimoji="1" lang="en-US" altLang="zh-CN" dirty="0"/>
              <a:t>YYYY</a:t>
            </a:r>
            <a:r>
              <a:rPr kumimoji="1" lang="zh-CN" altLang="en-US" dirty="0"/>
              <a:t>年</a:t>
            </a:r>
            <a:r>
              <a:rPr kumimoji="1" lang="en-US" altLang="zh-CN" dirty="0"/>
              <a:t>MM</a:t>
            </a:r>
            <a:r>
              <a:rPr kumimoji="1" lang="zh-CN" altLang="en-US" dirty="0"/>
              <a:t>月</a:t>
            </a:r>
            <a:r>
              <a:rPr kumimoji="1" lang="en-US" altLang="zh-CN" dirty="0"/>
              <a:t>DD</a:t>
            </a:r>
            <a:r>
              <a:rPr kumimoji="1" lang="zh-CN" altLang="en-US" dirty="0"/>
              <a:t>日</a:t>
            </a:r>
          </a:p>
          <a:p>
            <a:pPr marL="0" lvl="0">
              <a:spcAft>
                <a:spcPts val="600"/>
              </a:spcAft>
            </a:pPr>
            <a:r>
              <a:rPr kumimoji="1" lang="zh-CN" altLang="en-US" dirty="0"/>
              <a:t>部署名</a:t>
            </a:r>
          </a:p>
          <a:p>
            <a:pPr marL="0" lvl="0">
              <a:spcAft>
                <a:spcPts val="600"/>
              </a:spcAft>
            </a:pPr>
            <a:r>
              <a:rPr kumimoji="1" lang="zh-CN" altLang="en-US" dirty="0"/>
              <a:t>担当者名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7397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_ベーシッ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54868" y="2312539"/>
            <a:ext cx="8296763" cy="646331"/>
          </a:xfrm>
          <a:noFill/>
        </p:spPr>
        <p:txBody>
          <a:bodyPr wrap="square" rtlCol="0" anchor="t">
            <a:spAutoFit/>
          </a:bodyPr>
          <a:lstStyle>
            <a:lvl1pPr>
              <a:defRPr lang="ja-JP" altLang="en-US" sz="4000">
                <a:solidFill>
                  <a:schemeClr val="tx2"/>
                </a:solidFill>
                <a:latin typeface="+mn-ea"/>
                <a:ea typeface="+mn-ea"/>
                <a:cs typeface="+mn-cs"/>
              </a:defRPr>
            </a:lvl1pPr>
          </a:lstStyle>
          <a:p>
            <a:pPr marL="0" lvl="0"/>
            <a:r>
              <a:rPr kumimoji="1" lang="ja-JP" altLang="en-US" dirty="0"/>
              <a:t>セクションタイトル</a:t>
            </a:r>
          </a:p>
        </p:txBody>
      </p:sp>
      <p:sp>
        <p:nvSpPr>
          <p:cNvPr id="3" name="正方形/長方形 2"/>
          <p:cNvSpPr/>
          <p:nvPr userDrawn="1"/>
        </p:nvSpPr>
        <p:spPr>
          <a:xfrm>
            <a:off x="-1" y="0"/>
            <a:ext cx="144000" cy="6876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 userDrawn="1"/>
        </p:nvSpPr>
        <p:spPr>
          <a:xfrm>
            <a:off x="354867" y="6626055"/>
            <a:ext cx="3124253" cy="1384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l"/>
            <a:r>
              <a:rPr kumimoji="1" lang="en-US" altLang="ja-JP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© Tokyo Electron Device LTD. All Rights Reserved.</a:t>
            </a:r>
            <a:endParaRPr kumimoji="1" lang="ja-JP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1" name="図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7038" y="599925"/>
            <a:ext cx="1800000" cy="526500"/>
          </a:xfrm>
          <a:prstGeom prst="rect">
            <a:avLst/>
          </a:prstGeom>
        </p:spPr>
      </p:pic>
      <p:sp>
        <p:nvSpPr>
          <p:cNvPr id="6" name="テキスト プレースホルダー 2"/>
          <p:cNvSpPr>
            <a:spLocks noGrp="1"/>
          </p:cNvSpPr>
          <p:nvPr>
            <p:ph type="body" idx="1" hasCustomPrompt="1"/>
          </p:nvPr>
        </p:nvSpPr>
        <p:spPr>
          <a:xfrm>
            <a:off x="354867" y="3438000"/>
            <a:ext cx="8296764" cy="1077218"/>
          </a:xfrm>
          <a:noFill/>
        </p:spPr>
        <p:txBody>
          <a:bodyPr wrap="square" rtlCol="0">
            <a:spAutoFit/>
          </a:bodyPr>
          <a:lstStyle>
            <a:lvl1pPr>
              <a:defRPr lang="ja-JP" altLang="en-US" sz="2000" dirty="0" smtClean="0">
                <a:solidFill>
                  <a:schemeClr val="tx2"/>
                </a:solidFill>
              </a:defRPr>
            </a:lvl1pPr>
          </a:lstStyle>
          <a:p>
            <a:pPr marL="285750" lvl="0" indent="-285750">
              <a:spcAft>
                <a:spcPts val="600"/>
              </a:spcAft>
            </a:pPr>
            <a:r>
              <a:rPr kumimoji="1" lang="ja-JP" altLang="en-US" sz="2000" dirty="0"/>
              <a:t>サブセクションタイトル</a:t>
            </a:r>
            <a:endParaRPr kumimoji="1" lang="en-US" altLang="ja-JP" sz="2000" dirty="0"/>
          </a:p>
          <a:p>
            <a:pPr marL="285750" lvl="0" indent="-285750">
              <a:spcAft>
                <a:spcPts val="600"/>
              </a:spcAft>
            </a:pPr>
            <a:r>
              <a:rPr kumimoji="1" lang="ja-JP" altLang="en-US" sz="2000" dirty="0"/>
              <a:t>サブセクションタイトル</a:t>
            </a:r>
            <a:endParaRPr kumimoji="1" lang="en-US" altLang="ja-JP" sz="2000" dirty="0"/>
          </a:p>
          <a:p>
            <a:pPr marL="285750" lvl="0" indent="-285750">
              <a:spcAft>
                <a:spcPts val="600"/>
              </a:spcAft>
            </a:pPr>
            <a:r>
              <a:rPr kumimoji="1" lang="ja-JP" altLang="en-US" sz="2000" dirty="0"/>
              <a:t>サブセクションタイトル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59960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中表紙_ビジュア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 userDrawn="1"/>
        </p:nvSpPr>
        <p:spPr>
          <a:xfrm>
            <a:off x="0" y="2137992"/>
            <a:ext cx="12192000" cy="180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963" y="2774742"/>
            <a:ext cx="1800000" cy="526500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 userDrawn="1"/>
        </p:nvSpPr>
        <p:spPr>
          <a:xfrm>
            <a:off x="703462" y="6658099"/>
            <a:ext cx="3124253" cy="1384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l"/>
            <a:r>
              <a:rPr kumimoji="1" lang="en-US" altLang="ja-JP" sz="900" dirty="0"/>
              <a:t>Copyright © Tokyo Electron Device LTD. All Rights Reserved.</a:t>
            </a:r>
            <a:endParaRPr kumimoji="1" lang="ja-JP" altLang="en-US" sz="900" dirty="0"/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2504052" y="2720982"/>
            <a:ext cx="9364760" cy="701731"/>
          </a:xfrm>
          <a:noFill/>
        </p:spPr>
        <p:txBody>
          <a:bodyPr wrap="square" rtlCol="0">
            <a:spAutoFit/>
          </a:bodyPr>
          <a:lstStyle>
            <a:lvl1pPr>
              <a:defRPr lang="ja-JP" altLang="en-US" sz="4400" dirty="0">
                <a:solidFill>
                  <a:schemeClr val="tx2"/>
                </a:solidFill>
                <a:latin typeface="+mn-ea"/>
                <a:ea typeface="+mn-ea"/>
                <a:cs typeface="+mn-cs"/>
              </a:defRPr>
            </a:lvl1pPr>
          </a:lstStyle>
          <a:p>
            <a:pPr marL="0" lvl="0"/>
            <a:r>
              <a:rPr kumimoji="1" lang="ja-JP" altLang="en-US" dirty="0"/>
              <a:t>セクションタイトル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 hasCustomPrompt="1"/>
          </p:nvPr>
        </p:nvSpPr>
        <p:spPr>
          <a:xfrm>
            <a:off x="2504053" y="4114104"/>
            <a:ext cx="9364760" cy="1077218"/>
          </a:xfrm>
          <a:noFill/>
        </p:spPr>
        <p:txBody>
          <a:bodyPr wrap="square" rtlCol="0">
            <a:spAutoFit/>
          </a:bodyPr>
          <a:lstStyle>
            <a:lvl1pPr>
              <a:defRPr lang="ja-JP" altLang="en-US" sz="2000" dirty="0" smtClean="0">
                <a:solidFill>
                  <a:schemeClr val="tx2"/>
                </a:solidFill>
              </a:defRPr>
            </a:lvl1pPr>
          </a:lstStyle>
          <a:p>
            <a:pPr marL="285750" lvl="0" indent="-285750">
              <a:spcAft>
                <a:spcPts val="600"/>
              </a:spcAft>
            </a:pPr>
            <a:r>
              <a:rPr kumimoji="1" lang="ja-JP" altLang="en-US" sz="2000" dirty="0"/>
              <a:t>サブセクションタイトル</a:t>
            </a:r>
            <a:endParaRPr kumimoji="1" lang="en-US" altLang="ja-JP" sz="2000" dirty="0"/>
          </a:p>
          <a:p>
            <a:pPr marL="285750" lvl="0" indent="-285750">
              <a:spcAft>
                <a:spcPts val="600"/>
              </a:spcAft>
            </a:pPr>
            <a:r>
              <a:rPr kumimoji="1" lang="ja-JP" altLang="en-US" sz="2000" dirty="0"/>
              <a:t>サブセクションタイトル</a:t>
            </a:r>
            <a:endParaRPr kumimoji="1" lang="en-US" altLang="ja-JP" sz="2000" dirty="0"/>
          </a:p>
          <a:p>
            <a:pPr marL="285750" lvl="0" indent="-285750">
              <a:spcAft>
                <a:spcPts val="600"/>
              </a:spcAft>
            </a:pPr>
            <a:r>
              <a:rPr kumimoji="1" lang="ja-JP" altLang="en-US" sz="2000" dirty="0"/>
              <a:t>サブセクションタイトル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60704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本文_TED（JP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pic>
        <p:nvPicPr>
          <p:cNvPr id="4" name="図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356" b="22356"/>
          <a:stretch/>
        </p:blipFill>
        <p:spPr>
          <a:xfrm>
            <a:off x="10539801" y="6632835"/>
            <a:ext cx="1345227" cy="1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020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54868" y="191725"/>
            <a:ext cx="9970817" cy="50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54867" y="1091436"/>
            <a:ext cx="11520000" cy="504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354867" y="6626055"/>
            <a:ext cx="3124253" cy="1384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l"/>
            <a:r>
              <a:rPr kumimoji="1" lang="en-US" altLang="ja-JP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© Tokyo Electron Device LTD. All Rights Reserved.</a:t>
            </a:r>
            <a:endParaRPr kumimoji="1" lang="ja-JP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5989401" y="6626055"/>
            <a:ext cx="213199" cy="184453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r"/>
            <a:fld id="{093A90CE-37A5-4B3F-8778-676E0ECBD275}" type="slidenum">
              <a:rPr kumimoji="1" lang="en-US" altLang="ja-JP" sz="10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‹#›</a:t>
            </a:fld>
            <a:endParaRPr kumimoji="1" lang="ja-JP" altLang="en-US" sz="1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9" name="図 8"/>
          <p:cNvPicPr>
            <a:picLocks noChangeAspect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7041" y="242558"/>
            <a:ext cx="1230769" cy="360000"/>
          </a:xfrm>
          <a:prstGeom prst="rect">
            <a:avLst/>
          </a:prstGeom>
        </p:spPr>
      </p:pic>
      <p:sp>
        <p:nvSpPr>
          <p:cNvPr id="10" name="正方形/長方形 9"/>
          <p:cNvSpPr/>
          <p:nvPr userDrawn="1"/>
        </p:nvSpPr>
        <p:spPr>
          <a:xfrm>
            <a:off x="-1" y="0"/>
            <a:ext cx="144000" cy="6876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3768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69" r:id="rId3"/>
    <p:sldLayoutId id="2147483670" r:id="rId4"/>
    <p:sldLayoutId id="2147483671" r:id="rId5"/>
    <p:sldLayoutId id="2147483672" r:id="rId6"/>
    <p:sldLayoutId id="2147483658" r:id="rId7"/>
    <p:sldLayoutId id="2147483651" r:id="rId8"/>
    <p:sldLayoutId id="2147483650" r:id="rId9"/>
    <p:sldLayoutId id="2147483659" r:id="rId10"/>
    <p:sldLayoutId id="2147483660" r:id="rId11"/>
    <p:sldLayoutId id="2147483668" r:id="rId12"/>
    <p:sldLayoutId id="2147483667" r:id="rId13"/>
    <p:sldLayoutId id="2147483662" r:id="rId14"/>
    <p:sldLayoutId id="2147483665" r:id="rId15"/>
    <p:sldLayoutId id="2147483661" r:id="rId16"/>
    <p:sldLayoutId id="2147483663" r:id="rId17"/>
    <p:sldLayoutId id="2147483664" r:id="rId18"/>
    <p:sldLayoutId id="2147483666" r:id="rId19"/>
    <p:sldLayoutId id="2147483655" r:id="rId2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2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52425" indent="-352425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Clr>
          <a:schemeClr val="bg2"/>
        </a:buClr>
        <a:buFont typeface="Wingdings" panose="05000000000000000000" pitchFamily="2" charset="2"/>
        <a:buChar char="l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809625" indent="-352425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Clr>
          <a:schemeClr val="bg2"/>
        </a:buClr>
        <a:buFont typeface="Wingdings" panose="05000000000000000000" pitchFamily="2" charset="2"/>
        <a:buChar char="l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254125" indent="-339725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Clr>
          <a:schemeClr val="bg2"/>
        </a:buClr>
        <a:buFont typeface="Wingdings" panose="05000000000000000000" pitchFamily="2" charset="2"/>
        <a:buChar char="l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Clr>
          <a:schemeClr val="bg2"/>
        </a:buClr>
        <a:buFont typeface="Wingdings" panose="05000000000000000000" pitchFamily="2" charset="2"/>
        <a:buChar char="l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Clr>
          <a:schemeClr val="bg2"/>
        </a:buClr>
        <a:buFont typeface="Wingdings" panose="05000000000000000000" pitchFamily="2" charset="2"/>
        <a:buChar char="l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docs.microsoft.com/ja-jp/azure/storage/common/storage-auth-aad" TargetMode="External"/><Relationship Id="rId13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hyperlink" Target="https://azure.microsoft.com/ja-jp/features/storage-explorer" TargetMode="Externa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9.emf"/><Relationship Id="rId11" Type="http://schemas.openxmlformats.org/officeDocument/2006/relationships/hyperlink" Target="https://docs.microsoft.com/ja-jp/azure/storage/common/storage-auth" TargetMode="External"/><Relationship Id="rId5" Type="http://schemas.openxmlformats.org/officeDocument/2006/relationships/image" Target="../media/image18.png"/><Relationship Id="rId10" Type="http://schemas.openxmlformats.org/officeDocument/2006/relationships/hyperlink" Target="https://docs.microsoft.com/ja-jp/rest/api/storageservices/authorize-with-shared-key" TargetMode="External"/><Relationship Id="rId4" Type="http://schemas.openxmlformats.org/officeDocument/2006/relationships/image" Target="../media/image17.png"/><Relationship Id="rId9" Type="http://schemas.openxmlformats.org/officeDocument/2006/relationships/hyperlink" Target="https://docs.microsoft.com/ja-jp/azure/storage/common/storage-sas-overview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5135" y="3500731"/>
            <a:ext cx="906267" cy="54697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6" name="角丸四角形 5"/>
          <p:cNvSpPr/>
          <p:nvPr/>
        </p:nvSpPr>
        <p:spPr>
          <a:xfrm>
            <a:off x="2590101" y="1487704"/>
            <a:ext cx="2874505" cy="1413356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Azure Storage </a:t>
            </a:r>
            <a:r>
              <a:rPr lang="en-US" altLang="ja-JP" dirty="0" smtClean="0"/>
              <a:t>Explorer</a:t>
            </a:r>
            <a:r>
              <a:rPr lang="ja-JP" altLang="en-US" dirty="0" smtClean="0"/>
              <a:t>を用いて運用性向上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6943886" y="841061"/>
            <a:ext cx="2474763" cy="276999"/>
          </a:xfrm>
          <a:prstGeom prst="rect">
            <a:avLst/>
          </a:prstGeom>
          <a:solidFill>
            <a:schemeClr val="accent2">
              <a:alpha val="32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ja-JP" sz="1200" b="1" dirty="0"/>
              <a:t>Azure Storage </a:t>
            </a:r>
            <a:r>
              <a:rPr lang="en-US" altLang="ja-JP" sz="1200" b="1" dirty="0" smtClean="0"/>
              <a:t>Explorer</a:t>
            </a:r>
            <a:r>
              <a:rPr lang="ja-JP" altLang="en-US" sz="1200" b="1" dirty="0" smtClean="0"/>
              <a:t>の特徴</a:t>
            </a:r>
            <a:endParaRPr lang="en-US" altLang="ja-JP" sz="1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5709" y="2196222"/>
            <a:ext cx="486201" cy="475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92060" y="1382007"/>
            <a:ext cx="2132315" cy="338554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600" dirty="0" smtClean="0">
                <a:solidFill>
                  <a:schemeClr val="bg1"/>
                </a:solidFill>
              </a:rPr>
              <a:t>お客様</a:t>
            </a:r>
            <a:r>
              <a:rPr kumimoji="1" lang="ja-JP" altLang="en-US" sz="1600" dirty="0" smtClean="0">
                <a:solidFill>
                  <a:schemeClr val="bg1"/>
                </a:solidFill>
              </a:rPr>
              <a:t>の</a:t>
            </a:r>
            <a:r>
              <a:rPr kumimoji="1" lang="ja-JP" altLang="en-US" sz="1600" dirty="0" smtClean="0">
                <a:solidFill>
                  <a:schemeClr val="bg1"/>
                </a:solidFill>
              </a:rPr>
              <a:t>テナント</a:t>
            </a:r>
            <a:r>
              <a:rPr lang="ja-JP" altLang="en-US" sz="1600" dirty="0" smtClean="0">
                <a:solidFill>
                  <a:schemeClr val="bg1"/>
                </a:solidFill>
              </a:rPr>
              <a:t>の配下</a:t>
            </a:r>
            <a:endParaRPr kumimoji="1" lang="en-US" altLang="ja-JP" sz="1600" dirty="0" smtClean="0">
              <a:solidFill>
                <a:schemeClr val="bg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3913" y="2225932"/>
            <a:ext cx="525922" cy="5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1883" y="2146671"/>
            <a:ext cx="567512" cy="555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>
            <a:off x="2720710" y="1865518"/>
            <a:ext cx="8579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dirty="0" smtClean="0">
                <a:solidFill>
                  <a:schemeClr val="tx2"/>
                </a:solidFill>
              </a:rPr>
              <a:t>BBB</a:t>
            </a:r>
            <a:r>
              <a:rPr kumimoji="1" lang="ja-JP" altLang="en-US" sz="1100" dirty="0" smtClean="0">
                <a:solidFill>
                  <a:schemeClr val="tx2"/>
                </a:solidFill>
              </a:rPr>
              <a:t>社専用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416655" y="1865518"/>
            <a:ext cx="86273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tx2"/>
                </a:solidFill>
              </a:rPr>
              <a:t>AAA</a:t>
            </a:r>
            <a:r>
              <a:rPr kumimoji="1" lang="ja-JP" altLang="en-US" sz="1100" dirty="0" smtClean="0">
                <a:solidFill>
                  <a:schemeClr val="tx2"/>
                </a:solidFill>
              </a:rPr>
              <a:t>社専用</a:t>
            </a:r>
          </a:p>
        </p:txBody>
      </p:sp>
      <p:pic>
        <p:nvPicPr>
          <p:cNvPr id="13" name="Picture 1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881" y="2370791"/>
            <a:ext cx="1124450" cy="839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8691" y="2685091"/>
            <a:ext cx="1124450" cy="839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テキスト ボックス 9"/>
          <p:cNvSpPr txBox="1"/>
          <p:nvPr/>
        </p:nvSpPr>
        <p:spPr>
          <a:xfrm>
            <a:off x="6114508" y="2176687"/>
            <a:ext cx="1584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accent3"/>
                </a:solidFill>
              </a:rPr>
              <a:t>AAA</a:t>
            </a:r>
            <a:r>
              <a:rPr kumimoji="1" lang="ja-JP" altLang="en-US" dirty="0" smtClean="0">
                <a:solidFill>
                  <a:schemeClr val="tx2"/>
                </a:solidFill>
              </a:rPr>
              <a:t>株式会社</a:t>
            </a:r>
          </a:p>
        </p:txBody>
      </p:sp>
      <p:cxnSp>
        <p:nvCxnSpPr>
          <p:cNvPr id="16" name="直線コネクタ 15"/>
          <p:cNvCxnSpPr>
            <a:stCxn id="9" idx="3"/>
            <a:endCxn id="14" idx="1"/>
          </p:cNvCxnSpPr>
          <p:nvPr/>
        </p:nvCxnSpPr>
        <p:spPr>
          <a:xfrm>
            <a:off x="4939395" y="2424191"/>
            <a:ext cx="1389296" cy="680775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4530420" y="3553583"/>
            <a:ext cx="1584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smtClean="0">
                <a:solidFill>
                  <a:schemeClr val="accent6"/>
                </a:solidFill>
              </a:rPr>
              <a:t>B</a:t>
            </a:r>
            <a:r>
              <a:rPr kumimoji="1" lang="en-US" altLang="ja-JP" b="1" dirty="0" smtClean="0">
                <a:solidFill>
                  <a:schemeClr val="accent6"/>
                </a:solidFill>
              </a:rPr>
              <a:t>BB</a:t>
            </a:r>
            <a:r>
              <a:rPr kumimoji="1" lang="ja-JP" altLang="en-US" dirty="0" smtClean="0">
                <a:solidFill>
                  <a:schemeClr val="tx2"/>
                </a:solidFill>
              </a:rPr>
              <a:t>株式会社</a:t>
            </a:r>
          </a:p>
        </p:txBody>
      </p:sp>
      <p:pic>
        <p:nvPicPr>
          <p:cNvPr id="19" name="Picture 1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649" y="3411878"/>
            <a:ext cx="1124450" cy="839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" name="直線コネクタ 19"/>
          <p:cNvCxnSpPr>
            <a:stCxn id="18" idx="0"/>
            <a:endCxn id="1026" idx="2"/>
          </p:cNvCxnSpPr>
          <p:nvPr/>
        </p:nvCxnSpPr>
        <p:spPr>
          <a:xfrm flipH="1" flipV="1">
            <a:off x="3028810" y="2671737"/>
            <a:ext cx="2293654" cy="881846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>
            <a:endCxn id="14" idx="1"/>
          </p:cNvCxnSpPr>
          <p:nvPr/>
        </p:nvCxnSpPr>
        <p:spPr>
          <a:xfrm>
            <a:off x="3355960" y="2394875"/>
            <a:ext cx="2972731" cy="710091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>
            <a:stCxn id="8" idx="2"/>
            <a:endCxn id="18" idx="0"/>
          </p:cNvCxnSpPr>
          <p:nvPr/>
        </p:nvCxnSpPr>
        <p:spPr>
          <a:xfrm>
            <a:off x="3836874" y="2740295"/>
            <a:ext cx="1485590" cy="813288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" name="正方形/長方形 1023"/>
          <p:cNvSpPr/>
          <p:nvPr/>
        </p:nvSpPr>
        <p:spPr>
          <a:xfrm>
            <a:off x="493142" y="1472691"/>
            <a:ext cx="155792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 smtClean="0"/>
              <a:t>ご利用する端末に</a:t>
            </a:r>
            <a:r>
              <a:rPr lang="en-US" altLang="ja-JP" sz="1000" dirty="0" smtClean="0"/>
              <a:t>Azure </a:t>
            </a:r>
            <a:r>
              <a:rPr lang="en-US" altLang="ja-JP" sz="1000" dirty="0"/>
              <a:t>Storage </a:t>
            </a:r>
            <a:r>
              <a:rPr lang="en-US" altLang="ja-JP" sz="1000" dirty="0" smtClean="0"/>
              <a:t>Explorer</a:t>
            </a:r>
            <a:r>
              <a:rPr lang="ja-JP" altLang="en-US" sz="1000" dirty="0" smtClean="0"/>
              <a:t>をインストールする</a:t>
            </a:r>
            <a:endParaRPr lang="en-US" altLang="ja-JP" sz="1000" dirty="0"/>
          </a:p>
        </p:txBody>
      </p:sp>
      <p:sp>
        <p:nvSpPr>
          <p:cNvPr id="34" name="正方形/長方形 33"/>
          <p:cNvSpPr/>
          <p:nvPr/>
        </p:nvSpPr>
        <p:spPr>
          <a:xfrm>
            <a:off x="7946418" y="3084493"/>
            <a:ext cx="328332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 smtClean="0"/>
              <a:t>ご利用する端末に</a:t>
            </a:r>
            <a:r>
              <a:rPr lang="en-US" altLang="ja-JP" sz="1000" dirty="0" smtClean="0"/>
              <a:t>Azure </a:t>
            </a:r>
            <a:r>
              <a:rPr lang="en-US" altLang="ja-JP" sz="1000" dirty="0"/>
              <a:t>Storage </a:t>
            </a:r>
            <a:r>
              <a:rPr lang="en-US" altLang="ja-JP" sz="1000" dirty="0" smtClean="0"/>
              <a:t>Explorer</a:t>
            </a:r>
            <a:r>
              <a:rPr lang="ja-JP" altLang="en-US" sz="1000" dirty="0" smtClean="0"/>
              <a:t>をインストールする</a:t>
            </a:r>
            <a:endParaRPr lang="en-US" altLang="ja-JP" sz="1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6485" y="1911116"/>
            <a:ext cx="855691" cy="5164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5" name="正方形/長方形 34"/>
          <p:cNvSpPr/>
          <p:nvPr/>
        </p:nvSpPr>
        <p:spPr>
          <a:xfrm>
            <a:off x="7634791" y="4128517"/>
            <a:ext cx="408190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 smtClean="0"/>
              <a:t>ご利用する端末に</a:t>
            </a:r>
            <a:r>
              <a:rPr lang="en-US" altLang="ja-JP" sz="1000" dirty="0" smtClean="0"/>
              <a:t>Azure </a:t>
            </a:r>
            <a:r>
              <a:rPr lang="en-US" altLang="ja-JP" sz="1000" dirty="0"/>
              <a:t>Storage </a:t>
            </a:r>
            <a:r>
              <a:rPr lang="en-US" altLang="ja-JP" sz="1000" dirty="0" smtClean="0"/>
              <a:t>Explorer</a:t>
            </a:r>
            <a:r>
              <a:rPr lang="ja-JP" altLang="en-US" sz="1000" dirty="0" smtClean="0"/>
              <a:t>をインストールする</a:t>
            </a:r>
            <a:endParaRPr lang="en-US" altLang="ja-JP" sz="1000" dirty="0"/>
          </a:p>
        </p:txBody>
      </p:sp>
      <p:pic>
        <p:nvPicPr>
          <p:cNvPr id="4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3813" y="2414405"/>
            <a:ext cx="906267" cy="54697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034" name="右カーブ矢印 1033"/>
          <p:cNvSpPr/>
          <p:nvPr/>
        </p:nvSpPr>
        <p:spPr>
          <a:xfrm>
            <a:off x="961390" y="1991947"/>
            <a:ext cx="310716" cy="513838"/>
          </a:xfrm>
          <a:prstGeom prst="curv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sp>
        <p:nvSpPr>
          <p:cNvPr id="47" name="右カーブ矢印 46"/>
          <p:cNvSpPr/>
          <p:nvPr/>
        </p:nvSpPr>
        <p:spPr>
          <a:xfrm rot="2170922">
            <a:off x="7112926" y="3551934"/>
            <a:ext cx="208662" cy="513838"/>
          </a:xfrm>
          <a:prstGeom prst="curv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sp>
        <p:nvSpPr>
          <p:cNvPr id="49" name="右カーブ矢印 48"/>
          <p:cNvSpPr/>
          <p:nvPr/>
        </p:nvSpPr>
        <p:spPr>
          <a:xfrm rot="2170922">
            <a:off x="7510805" y="2470926"/>
            <a:ext cx="208662" cy="513838"/>
          </a:xfrm>
          <a:prstGeom prst="curv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sp>
        <p:nvSpPr>
          <p:cNvPr id="1036" name="正方形/長方形 1035"/>
          <p:cNvSpPr/>
          <p:nvPr/>
        </p:nvSpPr>
        <p:spPr>
          <a:xfrm>
            <a:off x="901943" y="4351644"/>
            <a:ext cx="6177878" cy="276999"/>
          </a:xfrm>
          <a:prstGeom prst="rect">
            <a:avLst/>
          </a:prstGeom>
          <a:solidFill>
            <a:schemeClr val="accent2">
              <a:alpha val="32000"/>
            </a:schemeClr>
          </a:solidFill>
        </p:spPr>
        <p:txBody>
          <a:bodyPr wrap="square">
            <a:spAutoFit/>
          </a:bodyPr>
          <a:lstStyle/>
          <a:p>
            <a:r>
              <a:rPr lang="ja-JP" altLang="en-US" sz="1200" b="1" dirty="0"/>
              <a:t>セキュリティーの向上のため</a:t>
            </a:r>
            <a:r>
              <a:rPr lang="ja-JP" altLang="en-US" sz="1200" b="1" dirty="0" smtClean="0"/>
              <a:t>、　３つ</a:t>
            </a:r>
            <a:r>
              <a:rPr lang="ja-JP" altLang="en-US" sz="1200" b="1" dirty="0"/>
              <a:t>の認証方法をサポートされています。</a:t>
            </a:r>
            <a:endParaRPr lang="en-US" altLang="ja-JP" sz="1200" b="1" dirty="0"/>
          </a:p>
        </p:txBody>
      </p:sp>
      <p:sp>
        <p:nvSpPr>
          <p:cNvPr id="1038" name="正方形/長方形 1037"/>
          <p:cNvSpPr/>
          <p:nvPr/>
        </p:nvSpPr>
        <p:spPr>
          <a:xfrm>
            <a:off x="889436" y="4628643"/>
            <a:ext cx="6190385" cy="1631216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1000" dirty="0"/>
              <a:t>１）</a:t>
            </a:r>
            <a:r>
              <a:rPr lang="en-US" altLang="ja-JP" sz="1000" dirty="0"/>
              <a:t>Azure Active Directory </a:t>
            </a:r>
            <a:r>
              <a:rPr lang="ja-JP" altLang="en-US" sz="1000" dirty="0"/>
              <a:t>を使用して </a:t>
            </a:r>
            <a:r>
              <a:rPr lang="en-US" altLang="ja-JP" sz="1000" dirty="0"/>
              <a:t>Azure BLOB </a:t>
            </a:r>
            <a:r>
              <a:rPr lang="ja-JP" altLang="en-US" sz="1000" dirty="0"/>
              <a:t>およびキューへのアクセスを承認します</a:t>
            </a:r>
          </a:p>
          <a:p>
            <a:r>
              <a:rPr lang="en-US" altLang="ja-JP" sz="1000" dirty="0">
                <a:hlinkClick r:id="rId8"/>
              </a:rPr>
              <a:t>https://docs.microsoft.com/ja-jp/azure/storage/common/storage-auth-aad</a:t>
            </a:r>
            <a:endParaRPr lang="en-US" altLang="ja-JP" sz="1000" dirty="0"/>
          </a:p>
          <a:p>
            <a:pPr marL="171450" indent="-171450">
              <a:buFont typeface="Wingdings" panose="05000000000000000000" pitchFamily="2" charset="2"/>
              <a:buChar char="ü"/>
            </a:pPr>
            <a:endParaRPr lang="en-US" altLang="ja-JP" sz="1000" dirty="0"/>
          </a:p>
          <a:p>
            <a:r>
              <a:rPr lang="ja-JP" altLang="en-US" sz="1000" dirty="0"/>
              <a:t>２）</a:t>
            </a:r>
            <a:r>
              <a:rPr lang="en-US" altLang="ja-JP" sz="1000" dirty="0"/>
              <a:t>Shared Access Signatures (SAS) </a:t>
            </a:r>
            <a:r>
              <a:rPr lang="ja-JP" altLang="en-US" sz="1000" dirty="0"/>
              <a:t>を使用して </a:t>
            </a:r>
            <a:r>
              <a:rPr lang="en-US" altLang="ja-JP" sz="1000" dirty="0"/>
              <a:t>Azure Storage </a:t>
            </a:r>
            <a:r>
              <a:rPr lang="ja-JP" altLang="en-US" sz="1000" dirty="0"/>
              <a:t>リソースへの制限付きアクセスを許可する</a:t>
            </a:r>
          </a:p>
          <a:p>
            <a:r>
              <a:rPr lang="en-US" altLang="ja-JP" sz="1000" dirty="0">
                <a:hlinkClick r:id="rId9"/>
              </a:rPr>
              <a:t>https://docs.microsoft.com/ja-jp/azure/storage/common/storage-sas-overview</a:t>
            </a:r>
            <a:endParaRPr lang="en-US" altLang="ja-JP" sz="1000" dirty="0"/>
          </a:p>
          <a:p>
            <a:pPr marL="171450" indent="-171450">
              <a:buFont typeface="Wingdings" panose="05000000000000000000" pitchFamily="2" charset="2"/>
              <a:buChar char="ü"/>
            </a:pPr>
            <a:endParaRPr lang="en-US" altLang="ja-JP" sz="1000" dirty="0"/>
          </a:p>
          <a:p>
            <a:r>
              <a:rPr lang="en-US" altLang="ja-JP" sz="1000" dirty="0"/>
              <a:t>3</a:t>
            </a:r>
            <a:r>
              <a:rPr lang="ja-JP" altLang="en-US" sz="1000" dirty="0"/>
              <a:t>）</a:t>
            </a:r>
            <a:r>
              <a:rPr lang="en-US" altLang="ja-JP" sz="1000" dirty="0"/>
              <a:t>Authorize with Shared Key</a:t>
            </a:r>
          </a:p>
          <a:p>
            <a:r>
              <a:rPr lang="en-US" altLang="ja-JP" sz="1000" dirty="0">
                <a:hlinkClick r:id="rId10"/>
              </a:rPr>
              <a:t>https://docs.microsoft.com/ja-jp/rest/api/storageservices/authorize-with-shared-key</a:t>
            </a:r>
            <a:endParaRPr lang="en-US" altLang="ja-JP" sz="1000" dirty="0"/>
          </a:p>
          <a:p>
            <a:pPr marL="171450" indent="-171450">
              <a:buFont typeface="Wingdings" panose="05000000000000000000" pitchFamily="2" charset="2"/>
              <a:buChar char="ü"/>
            </a:pPr>
            <a:endParaRPr lang="en-US" altLang="ja-JP" sz="1000" dirty="0"/>
          </a:p>
          <a:p>
            <a:r>
              <a:rPr lang="ja-JP" altLang="en-US" sz="1000" dirty="0"/>
              <a:t>制約　→　</a:t>
            </a:r>
            <a:r>
              <a:rPr lang="en-US" altLang="ja-JP" sz="1000" dirty="0">
                <a:hlinkClick r:id="rId11"/>
              </a:rPr>
              <a:t>https://docs.microsoft.com/ja-jp/azure/storage/common/storage-auth</a:t>
            </a:r>
            <a:endParaRPr lang="ja-JP" altLang="en-US" sz="1000" dirty="0"/>
          </a:p>
        </p:txBody>
      </p:sp>
      <p:sp>
        <p:nvSpPr>
          <p:cNvPr id="1049" name="テキスト ボックス 1048"/>
          <p:cNvSpPr txBox="1"/>
          <p:nvPr/>
        </p:nvSpPr>
        <p:spPr>
          <a:xfrm>
            <a:off x="3490751" y="1865518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>
                <a:solidFill>
                  <a:schemeClr val="tx2"/>
                </a:solidFill>
              </a:rPr>
              <a:t>各社共用</a:t>
            </a:r>
          </a:p>
        </p:txBody>
      </p:sp>
      <p:sp>
        <p:nvSpPr>
          <p:cNvPr id="1050" name="テキスト ボックス 1049"/>
          <p:cNvSpPr txBox="1"/>
          <p:nvPr/>
        </p:nvSpPr>
        <p:spPr>
          <a:xfrm>
            <a:off x="493142" y="3067980"/>
            <a:ext cx="129073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>
                <a:solidFill>
                  <a:schemeClr val="tx2"/>
                </a:solidFill>
              </a:rPr>
              <a:t>お客様環境の管理者</a:t>
            </a:r>
            <a:endParaRPr kumimoji="1" lang="ja-JP" altLang="en-US" sz="1000" dirty="0" smtClean="0">
              <a:solidFill>
                <a:schemeClr val="tx2"/>
              </a:solidFill>
            </a:endParaRPr>
          </a:p>
        </p:txBody>
      </p:sp>
      <p:cxnSp>
        <p:nvCxnSpPr>
          <p:cNvPr id="1052" name="曲線コネクタ 1051"/>
          <p:cNvCxnSpPr>
            <a:stCxn id="1050" idx="2"/>
            <a:endCxn id="1026" idx="2"/>
          </p:cNvCxnSpPr>
          <p:nvPr/>
        </p:nvCxnSpPr>
        <p:spPr>
          <a:xfrm rot="5400000" flipH="1" flipV="1">
            <a:off x="1762428" y="2047819"/>
            <a:ext cx="642464" cy="1890299"/>
          </a:xfrm>
          <a:prstGeom prst="curvedConnector3">
            <a:avLst>
              <a:gd name="adj1" fmla="val -35582"/>
            </a:avLst>
          </a:prstGeom>
          <a:ln w="57150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4" name="曲線コネクタ 1053"/>
          <p:cNvCxnSpPr>
            <a:stCxn id="1050" idx="2"/>
            <a:endCxn id="8" idx="2"/>
          </p:cNvCxnSpPr>
          <p:nvPr/>
        </p:nvCxnSpPr>
        <p:spPr>
          <a:xfrm rot="5400000" flipH="1" flipV="1">
            <a:off x="2200739" y="1678066"/>
            <a:ext cx="573906" cy="2698363"/>
          </a:xfrm>
          <a:prstGeom prst="curvedConnector3">
            <a:avLst>
              <a:gd name="adj1" fmla="val -39832"/>
            </a:avLst>
          </a:prstGeom>
          <a:ln w="57150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曲線コネクタ 31"/>
          <p:cNvCxnSpPr>
            <a:stCxn id="1050" idx="2"/>
            <a:endCxn id="9" idx="2"/>
          </p:cNvCxnSpPr>
          <p:nvPr/>
        </p:nvCxnSpPr>
        <p:spPr>
          <a:xfrm rot="5400000" flipH="1" flipV="1">
            <a:off x="2590829" y="1249392"/>
            <a:ext cx="612491" cy="3517128"/>
          </a:xfrm>
          <a:prstGeom prst="curvedConnector3">
            <a:avLst>
              <a:gd name="adj1" fmla="val -37323"/>
            </a:avLst>
          </a:prstGeom>
          <a:ln w="57150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正方形/長方形 49"/>
          <p:cNvSpPr/>
          <p:nvPr/>
        </p:nvSpPr>
        <p:spPr>
          <a:xfrm>
            <a:off x="6246258" y="625617"/>
            <a:ext cx="69762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ja-JP" alt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①</a:t>
            </a:r>
            <a:endParaRPr lang="ja-JP" alt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3" name="正方形/長方形 82"/>
          <p:cNvSpPr/>
          <p:nvPr/>
        </p:nvSpPr>
        <p:spPr>
          <a:xfrm>
            <a:off x="386715" y="769202"/>
            <a:ext cx="64633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ja-JP" altLang="en-US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②</a:t>
            </a:r>
            <a:endParaRPr lang="ja-JP" altLang="en-US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4" name="正方形/長方形 83"/>
          <p:cNvSpPr/>
          <p:nvPr/>
        </p:nvSpPr>
        <p:spPr>
          <a:xfrm>
            <a:off x="315058" y="4000050"/>
            <a:ext cx="64633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ja-JP" altLang="en-US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③</a:t>
            </a:r>
            <a:endParaRPr lang="ja-JP" altLang="en-US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5" name="正方形/長方形 84"/>
          <p:cNvSpPr/>
          <p:nvPr/>
        </p:nvSpPr>
        <p:spPr>
          <a:xfrm>
            <a:off x="1033046" y="984645"/>
            <a:ext cx="3726733" cy="276999"/>
          </a:xfrm>
          <a:prstGeom prst="rect">
            <a:avLst/>
          </a:prstGeom>
          <a:solidFill>
            <a:schemeClr val="accent2">
              <a:alpha val="32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ja-JP" sz="1200" b="1" dirty="0" smtClean="0"/>
              <a:t>Azure storage Explore</a:t>
            </a:r>
            <a:r>
              <a:rPr lang="ja-JP" altLang="en-US" sz="1200" b="1" dirty="0" smtClean="0"/>
              <a:t>を利用</a:t>
            </a:r>
            <a:r>
              <a:rPr lang="ja-JP" altLang="en-US" sz="1200" b="1" dirty="0"/>
              <a:t>する際のイメージ図</a:t>
            </a:r>
            <a:endParaRPr lang="en-US" altLang="ja-JP" sz="1200" b="1" dirty="0"/>
          </a:p>
        </p:txBody>
      </p:sp>
      <p:sp>
        <p:nvSpPr>
          <p:cNvPr id="86" name="正方形/長方形 85"/>
          <p:cNvSpPr/>
          <p:nvPr/>
        </p:nvSpPr>
        <p:spPr>
          <a:xfrm>
            <a:off x="6943886" y="1127988"/>
            <a:ext cx="4949526" cy="830997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altLang="ja-JP" sz="1200" dirty="0" smtClean="0"/>
              <a:t>MS</a:t>
            </a:r>
            <a:r>
              <a:rPr lang="ja-JP" altLang="en-US" sz="1200" dirty="0" smtClean="0"/>
              <a:t>社より提供されているストレージを簡単に管理できるツール</a:t>
            </a:r>
            <a:endParaRPr lang="en-US" altLang="ja-JP" sz="1200" dirty="0" smtClean="0"/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ja-JP" altLang="en-US" sz="1200" dirty="0" smtClean="0"/>
              <a:t>様々な</a:t>
            </a:r>
            <a:r>
              <a:rPr lang="en-US" altLang="ja-JP" sz="1200" dirty="0" smtClean="0"/>
              <a:t>OS</a:t>
            </a:r>
            <a:r>
              <a:rPr lang="ja-JP" altLang="en-US" sz="1200" dirty="0" err="1" smtClean="0"/>
              <a:t>にて</a:t>
            </a:r>
            <a:r>
              <a:rPr lang="ja-JP" altLang="en-US" sz="1200" dirty="0" smtClean="0"/>
              <a:t>ご利用可能</a:t>
            </a:r>
            <a:endParaRPr lang="en-US" altLang="ja-JP" sz="1200" dirty="0" smtClean="0"/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ja-JP" altLang="en-US" sz="1200" dirty="0" smtClean="0"/>
              <a:t>無料　ダウンロード</a:t>
            </a:r>
            <a:r>
              <a:rPr lang="en-US" altLang="ja-JP" sz="1200" dirty="0" smtClean="0"/>
              <a:t>URL </a:t>
            </a:r>
          </a:p>
          <a:p>
            <a:r>
              <a:rPr lang="en-US" altLang="ja-JP" sz="1200" dirty="0" smtClean="0">
                <a:hlinkClick r:id="rId12"/>
              </a:rPr>
              <a:t>https</a:t>
            </a:r>
            <a:r>
              <a:rPr lang="en-US" altLang="ja-JP" sz="1200" dirty="0">
                <a:hlinkClick r:id="rId12"/>
              </a:rPr>
              <a:t>://azure.microsoft.com/ja-jp/features/storage-explorer</a:t>
            </a:r>
            <a:endParaRPr lang="en-US" altLang="ja-JP" sz="1200" dirty="0"/>
          </a:p>
        </p:txBody>
      </p:sp>
      <p:grpSp>
        <p:nvGrpSpPr>
          <p:cNvPr id="58" name="グループ化 57"/>
          <p:cNvGrpSpPr/>
          <p:nvPr/>
        </p:nvGrpSpPr>
        <p:grpSpPr>
          <a:xfrm>
            <a:off x="6703204" y="4816443"/>
            <a:ext cx="2884874" cy="1772496"/>
            <a:chOff x="7499805" y="4816443"/>
            <a:chExt cx="2884874" cy="1772496"/>
          </a:xfrm>
        </p:grpSpPr>
        <p:pic>
          <p:nvPicPr>
            <p:cNvPr id="1037" name="Picture 4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15481" y="5062664"/>
              <a:ext cx="2869198" cy="15262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57" name="テキスト ボックス 56"/>
            <p:cNvSpPr txBox="1"/>
            <p:nvPr/>
          </p:nvSpPr>
          <p:spPr>
            <a:xfrm>
              <a:off x="7499805" y="4816443"/>
              <a:ext cx="210346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00" dirty="0" smtClean="0">
                  <a:solidFill>
                    <a:schemeClr val="tx2"/>
                  </a:solidFill>
                </a:rPr>
                <a:t>Azure Storage Explorer</a:t>
              </a:r>
              <a:r>
                <a:rPr kumimoji="1" lang="ja-JP" altLang="en-US" sz="1000" dirty="0" smtClean="0">
                  <a:solidFill>
                    <a:schemeClr val="tx2"/>
                  </a:solidFill>
                </a:rPr>
                <a:t>の認証画面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6441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10">
      <a:dk1>
        <a:sysClr val="windowText" lastClr="000000"/>
      </a:dk1>
      <a:lt1>
        <a:sysClr val="window" lastClr="FFFFFF"/>
      </a:lt1>
      <a:dk2>
        <a:srgbClr val="3F3F3F"/>
      </a:dk2>
      <a:lt2>
        <a:srgbClr val="7F7F7F"/>
      </a:lt2>
      <a:accent1>
        <a:srgbClr val="005BAC"/>
      </a:accent1>
      <a:accent2>
        <a:srgbClr val="00A6D9"/>
      </a:accent2>
      <a:accent3>
        <a:srgbClr val="17991E"/>
      </a:accent3>
      <a:accent4>
        <a:srgbClr val="8EC31E"/>
      </a:accent4>
      <a:accent5>
        <a:srgbClr val="E79F2F"/>
      </a:accent5>
      <a:accent6>
        <a:srgbClr val="E7382F"/>
      </a:accent6>
      <a:hlink>
        <a:srgbClr val="005BAC"/>
      </a:hlink>
      <a:folHlink>
        <a:srgbClr val="00A6D9"/>
      </a:folHlink>
    </a:clrScheme>
    <a:fontScheme name="ユーザー定義 7">
      <a:majorFont>
        <a:latin typeface="Tahoma"/>
        <a:ea typeface="Meiryo UI"/>
        <a:cs typeface=""/>
      </a:majorFont>
      <a:minorFont>
        <a:latin typeface="Tahoma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kumimoji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kumimoji="1" dirty="0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16327</TotalTime>
  <Words>166</Words>
  <Application>Microsoft Office PowerPoint</Application>
  <PresentationFormat>ユーザー設定</PresentationFormat>
  <Paragraphs>32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Azure Storage Explorerを用いて運用性向上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watanabe.jin@teldevice.co.jp</dc:creator>
  <cp:lastModifiedBy>渡邊 晶</cp:lastModifiedBy>
  <cp:revision>622</cp:revision>
  <cp:lastPrinted>2018-01-11T03:47:47Z</cp:lastPrinted>
  <dcterms:created xsi:type="dcterms:W3CDTF">2016-05-24T06:57:37Z</dcterms:created>
  <dcterms:modified xsi:type="dcterms:W3CDTF">2019-12-09T08:53:10Z</dcterms:modified>
</cp:coreProperties>
</file>