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65" r:id="rId2"/>
    <p:sldId id="308" r:id="rId3"/>
    <p:sldId id="803" r:id="rId4"/>
    <p:sldId id="809" r:id="rId5"/>
    <p:sldId id="804" r:id="rId6"/>
    <p:sldId id="805" r:id="rId7"/>
    <p:sldId id="806" r:id="rId8"/>
    <p:sldId id="807" r:id="rId9"/>
    <p:sldId id="808" r:id="rId10"/>
    <p:sldId id="802" r:id="rId11"/>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E060"/>
    <a:srgbClr val="000000"/>
    <a:srgbClr val="828496"/>
    <a:srgbClr val="C2C3CC"/>
    <a:srgbClr val="4D4D4D"/>
    <a:srgbClr val="595959"/>
    <a:srgbClr val="ABABAB"/>
    <a:srgbClr val="00A6AC"/>
    <a:srgbClr val="E79F2F"/>
    <a:srgbClr val="17991E"/>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78" autoAdjust="0"/>
    <p:restoredTop sz="94670" autoAdjust="0"/>
  </p:normalViewPr>
  <p:slideViewPr>
    <p:cSldViewPr snapToGrid="0" showGuides="1">
      <p:cViewPr varScale="1">
        <p:scale>
          <a:sx n="109" d="100"/>
          <a:sy n="109" d="100"/>
        </p:scale>
        <p:origin x="1080" y="102"/>
      </p:cViewPr>
      <p:guideLst>
        <p:guide pos="3840"/>
        <p:guide orient="horz" pos="2160"/>
      </p:guideLst>
    </p:cSldViewPr>
  </p:slideViewPr>
  <p:notesTextViewPr>
    <p:cViewPr>
      <p:scale>
        <a:sx n="1" d="1"/>
        <a:sy n="1" d="1"/>
      </p:scale>
      <p:origin x="0" y="0"/>
    </p:cViewPr>
  </p:notesTextViewPr>
  <p:sorterViewPr>
    <p:cViewPr>
      <p:scale>
        <a:sx n="100" d="100"/>
        <a:sy n="100" d="100"/>
      </p:scale>
      <p:origin x="0" y="-25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468" cy="493941"/>
          </a:xfrm>
          <a:prstGeom prst="rect">
            <a:avLst/>
          </a:prstGeom>
        </p:spPr>
        <p:txBody>
          <a:bodyPr vert="horz" lIns="89776" tIns="44888" rIns="89776" bIns="44888"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742" y="0"/>
            <a:ext cx="2918468" cy="493941"/>
          </a:xfrm>
          <a:prstGeom prst="rect">
            <a:avLst/>
          </a:prstGeom>
        </p:spPr>
        <p:txBody>
          <a:bodyPr vert="horz" lIns="89776" tIns="44888" rIns="89776" bIns="44888" rtlCol="0"/>
          <a:lstStyle>
            <a:lvl1pPr algn="r">
              <a:defRPr sz="1200"/>
            </a:lvl1pPr>
          </a:lstStyle>
          <a:p>
            <a:fld id="{AB11B6AD-864B-452E-B21B-03E2447A2CDA}" type="datetimeFigureOut">
              <a:rPr kumimoji="1" lang="ja-JP" altLang="en-US" smtClean="0"/>
              <a:t>2023/6/16</a:t>
            </a:fld>
            <a:endParaRPr kumimoji="1" lang="ja-JP" altLang="en-US" dirty="0"/>
          </a:p>
        </p:txBody>
      </p:sp>
      <p:sp>
        <p:nvSpPr>
          <p:cNvPr id="4" name="スライド イメージ プレースホルダー 3"/>
          <p:cNvSpPr>
            <a:spLocks noGrp="1" noRot="1" noChangeAspect="1"/>
          </p:cNvSpPr>
          <p:nvPr>
            <p:ph type="sldImg" idx="2"/>
          </p:nvPr>
        </p:nvSpPr>
        <p:spPr>
          <a:xfrm>
            <a:off x="80963" y="739775"/>
            <a:ext cx="6573837" cy="3698875"/>
          </a:xfrm>
          <a:prstGeom prst="rect">
            <a:avLst/>
          </a:prstGeom>
          <a:noFill/>
          <a:ln w="12700">
            <a:solidFill>
              <a:prstClr val="black"/>
            </a:solidFill>
          </a:ln>
        </p:spPr>
        <p:txBody>
          <a:bodyPr vert="horz" lIns="89776" tIns="44888" rIns="89776" bIns="44888" rtlCol="0" anchor="ctr"/>
          <a:lstStyle/>
          <a:p>
            <a:endParaRPr lang="ja-JP" altLang="en-US" dirty="0"/>
          </a:p>
        </p:txBody>
      </p:sp>
      <p:sp>
        <p:nvSpPr>
          <p:cNvPr id="5" name="ノート プレースホルダー 4"/>
          <p:cNvSpPr>
            <a:spLocks noGrp="1"/>
          </p:cNvSpPr>
          <p:nvPr>
            <p:ph type="body" sz="quarter" idx="3"/>
          </p:nvPr>
        </p:nvSpPr>
        <p:spPr>
          <a:xfrm>
            <a:off x="673732" y="4686186"/>
            <a:ext cx="5388300" cy="4440779"/>
          </a:xfrm>
          <a:prstGeom prst="rect">
            <a:avLst/>
          </a:prstGeom>
        </p:spPr>
        <p:txBody>
          <a:bodyPr vert="horz" lIns="89776" tIns="44888" rIns="89776" bIns="4488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0809"/>
            <a:ext cx="2918468" cy="493941"/>
          </a:xfrm>
          <a:prstGeom prst="rect">
            <a:avLst/>
          </a:prstGeom>
        </p:spPr>
        <p:txBody>
          <a:bodyPr vert="horz" lIns="89776" tIns="44888" rIns="89776" bIns="44888"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742" y="9370809"/>
            <a:ext cx="2918468" cy="493941"/>
          </a:xfrm>
          <a:prstGeom prst="rect">
            <a:avLst/>
          </a:prstGeom>
        </p:spPr>
        <p:txBody>
          <a:bodyPr vert="horz" lIns="89776" tIns="44888" rIns="89776" bIns="44888" rtlCol="0" anchor="b"/>
          <a:lstStyle>
            <a:lvl1pPr algn="r">
              <a:defRPr sz="1200"/>
            </a:lvl1pPr>
          </a:lstStyle>
          <a:p>
            <a:fld id="{7913065B-CFD9-4D45-86A5-E081333790AC}" type="slidenum">
              <a:rPr kumimoji="1" lang="ja-JP" altLang="en-US" smtClean="0"/>
              <a:t>‹#›</a:t>
            </a:fld>
            <a:endParaRPr kumimoji="1" lang="ja-JP" altLang="en-US" dirty="0"/>
          </a:p>
        </p:txBody>
      </p:sp>
    </p:spTree>
    <p:extLst>
      <p:ext uri="{BB962C8B-B14F-4D97-AF65-F5344CB8AC3E}">
        <p14:creationId xmlns:p14="http://schemas.microsoft.com/office/powerpoint/2010/main" val="2832958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5F23BC-A11C-4520-A18F-B68B3BDFC4E5}" type="slidenum">
              <a:rPr lang="en-US" smtClean="0"/>
              <a:pPr/>
              <a:t>2</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09312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5F23BC-A11C-4520-A18F-B68B3BDFC4E5}" type="slidenum">
              <a:rPr lang="en-US" smtClean="0"/>
              <a:pPr/>
              <a:t>3</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50988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5F23BC-A11C-4520-A18F-B68B3BDFC4E5}" type="slidenum">
              <a:rPr lang="en-US" smtClean="0"/>
              <a:pPr/>
              <a:t>4</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42922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5F23BC-A11C-4520-A18F-B68B3BDFC4E5}" type="slidenum">
              <a:rPr lang="en-US" smtClean="0"/>
              <a:pPr/>
              <a:t>5</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20074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5F23BC-A11C-4520-A18F-B68B3BDFC4E5}" type="slidenum">
              <a:rPr lang="en-US" smtClean="0"/>
              <a:pPr/>
              <a:t>6</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69570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5F23BC-A11C-4520-A18F-B68B3BDFC4E5}" type="slidenum">
              <a:rPr lang="en-US" smtClean="0"/>
              <a:pPr/>
              <a:t>7</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02170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5F23BC-A11C-4520-A18F-B68B3BDFC4E5}" type="slidenum">
              <a:rPr lang="en-US" smtClean="0"/>
              <a:pPr/>
              <a:t>8</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63498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5F23BC-A11C-4520-A18F-B68B3BDFC4E5}" type="slidenum">
              <a:rPr lang="en-US" smtClean="0"/>
              <a:pPr/>
              <a:t>9</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82905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_ベーシック_TED（JP）">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689394" y="2451858"/>
            <a:ext cx="11167644" cy="977141"/>
          </a:xfrm>
        </p:spPr>
        <p:txBody>
          <a:bodyPr anchor="b">
            <a:normAutofit/>
          </a:bodyPr>
          <a:lstStyle>
            <a:lvl1pPr algn="l">
              <a:defRPr sz="4000">
                <a:solidFill>
                  <a:schemeClr val="tx2"/>
                </a:solidFill>
                <a:latin typeface="+mj-ea"/>
                <a:ea typeface="+mj-ea"/>
              </a:defRPr>
            </a:lvl1pPr>
          </a:lstStyle>
          <a:p>
            <a:r>
              <a:rPr kumimoji="1" lang="ja-JP" altLang="en-US"/>
              <a:t>プレゼンテーションタイトル</a:t>
            </a:r>
            <a:endParaRPr kumimoji="1" lang="ja-JP" altLang="en-US" dirty="0"/>
          </a:p>
        </p:txBody>
      </p:sp>
      <p:sp>
        <p:nvSpPr>
          <p:cNvPr id="3" name="サブタイトル 2"/>
          <p:cNvSpPr>
            <a:spLocks noGrp="1"/>
          </p:cNvSpPr>
          <p:nvPr>
            <p:ph type="subTitle" idx="1" hasCustomPrompt="1"/>
          </p:nvPr>
        </p:nvSpPr>
        <p:spPr>
          <a:xfrm>
            <a:off x="689394" y="4839287"/>
            <a:ext cx="5761037" cy="1238251"/>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zh-CN" dirty="0"/>
              <a:t>YYYY</a:t>
            </a:r>
            <a:r>
              <a:rPr kumimoji="1" lang="zh-CN" altLang="en-US" dirty="0"/>
              <a:t>年</a:t>
            </a:r>
            <a:r>
              <a:rPr kumimoji="1" lang="en-US" altLang="zh-CN" dirty="0"/>
              <a:t>MM</a:t>
            </a:r>
            <a:r>
              <a:rPr kumimoji="1" lang="zh-CN" altLang="en-US" dirty="0"/>
              <a:t>月</a:t>
            </a:r>
            <a:r>
              <a:rPr kumimoji="1" lang="en-US" altLang="zh-CN" dirty="0"/>
              <a:t>DD</a:t>
            </a:r>
            <a:r>
              <a:rPr kumimoji="1" lang="zh-CN" altLang="en-US" dirty="0"/>
              <a:t>日</a:t>
            </a:r>
          </a:p>
          <a:p>
            <a:r>
              <a:rPr kumimoji="1" lang="zh-CN" altLang="en-US" dirty="0"/>
              <a:t>部署名</a:t>
            </a:r>
          </a:p>
          <a:p>
            <a:r>
              <a:rPr kumimoji="1" lang="zh-CN" altLang="en-US" dirty="0"/>
              <a:t>担当者名</a:t>
            </a:r>
            <a:endParaRPr kumimoji="1" lang="ja-JP" altLang="en-US" dirty="0"/>
          </a:p>
        </p:txBody>
      </p:sp>
      <p:pic>
        <p:nvPicPr>
          <p:cNvPr id="5" name="Picture 5"/>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3802" y="4469060"/>
            <a:ext cx="3600000" cy="21330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userDrawn="1"/>
        </p:nvSpPr>
        <p:spPr>
          <a:xfrm>
            <a:off x="354867" y="6626055"/>
            <a:ext cx="3124253" cy="138499"/>
          </a:xfrm>
          <a:prstGeom prst="rect">
            <a:avLst/>
          </a:prstGeom>
          <a:noFill/>
        </p:spPr>
        <p:txBody>
          <a:bodyPr wrap="none" lIns="0" tIns="0" rIns="0" bIns="0" rtlCol="0" anchor="ctr">
            <a:spAutoFit/>
          </a:bodyPr>
          <a:lstStyle/>
          <a:p>
            <a:pPr algn="l"/>
            <a:r>
              <a:rPr kumimoji="1" lang="en-US" altLang="ja-JP" sz="900" dirty="0">
                <a:solidFill>
                  <a:schemeClr val="tx1">
                    <a:lumMod val="50000"/>
                    <a:lumOff val="50000"/>
                  </a:schemeClr>
                </a:solidFill>
              </a:rPr>
              <a:t>Copyright © Tokyo Electron Device LTD. All Rights Reserved.</a:t>
            </a:r>
            <a:endParaRPr kumimoji="1" lang="ja-JP" altLang="en-US" sz="900" dirty="0">
              <a:solidFill>
                <a:schemeClr val="tx1">
                  <a:lumMod val="50000"/>
                  <a:lumOff val="50000"/>
                </a:schemeClr>
              </a:solidFill>
            </a:endParaRPr>
          </a:p>
        </p:txBody>
      </p:sp>
      <p:sp>
        <p:nvSpPr>
          <p:cNvPr id="10" name="正方形/長方形 9"/>
          <p:cNvSpPr/>
          <p:nvPr userDrawn="1"/>
        </p:nvSpPr>
        <p:spPr>
          <a:xfrm>
            <a:off x="-1" y="0"/>
            <a:ext cx="144000" cy="687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プレースホルダー 13"/>
          <p:cNvSpPr>
            <a:spLocks noGrp="1"/>
          </p:cNvSpPr>
          <p:nvPr>
            <p:ph type="body" sz="quarter" idx="11" hasCustomPrompt="1"/>
          </p:nvPr>
        </p:nvSpPr>
        <p:spPr>
          <a:xfrm>
            <a:off x="689394" y="1769066"/>
            <a:ext cx="11167643" cy="480131"/>
          </a:xfrm>
          <a:noFill/>
        </p:spPr>
        <p:txBody>
          <a:bodyPr wrap="square" rtlCol="0" anchor="ctr">
            <a:spAutoFit/>
          </a:bodyPr>
          <a:lstStyle>
            <a:lvl1pPr marL="0" indent="0">
              <a:buFontTx/>
              <a:buNone/>
              <a:defRPr lang="ja-JP" altLang="en-US" sz="2800" b="1" smtClean="0">
                <a:solidFill>
                  <a:schemeClr val="tx2"/>
                </a:solidFill>
                <a:latin typeface="+mn-ea"/>
              </a:defRPr>
            </a:lvl1pPr>
            <a:lvl2pPr>
              <a:defRPr lang="ja-JP" altLang="en-US" sz="1800" smtClean="0"/>
            </a:lvl2pPr>
            <a:lvl3pPr>
              <a:defRPr lang="ja-JP" altLang="en-US" smtClean="0"/>
            </a:lvl3pPr>
            <a:lvl4pPr>
              <a:defRPr lang="ja-JP" altLang="en-US" sz="1800" smtClean="0"/>
            </a:lvl4pPr>
            <a:lvl5pPr>
              <a:defRPr lang="ja-JP" altLang="en-US" sz="1800"/>
            </a:lvl5pPr>
          </a:lstStyle>
          <a:p>
            <a:pPr marL="0" lvl="0"/>
            <a:r>
              <a:rPr kumimoji="1" lang="zh-CN" altLang="en-US" dirty="0"/>
              <a:t>○○○○○株式会社　御中</a:t>
            </a:r>
            <a:endParaRPr kumimoji="1" lang="ja-JP" altLang="en-US" dirty="0"/>
          </a:p>
        </p:txBody>
      </p:sp>
      <p:pic>
        <p:nvPicPr>
          <p:cNvPr id="15" name="図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72536" y="316391"/>
            <a:ext cx="2338462" cy="684000"/>
          </a:xfrm>
          <a:prstGeom prst="rect">
            <a:avLst/>
          </a:prstGeom>
        </p:spPr>
      </p:pic>
    </p:spTree>
    <p:extLst>
      <p:ext uri="{BB962C8B-B14F-4D97-AF65-F5344CB8AC3E}">
        <p14:creationId xmlns:p14="http://schemas.microsoft.com/office/powerpoint/2010/main" val="1026402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本文_TED（EN）">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7698" y="6639861"/>
            <a:ext cx="1187169" cy="72000"/>
          </a:xfrm>
          <a:prstGeom prst="rect">
            <a:avLst/>
          </a:prstGeom>
        </p:spPr>
      </p:pic>
    </p:spTree>
    <p:extLst>
      <p:ext uri="{BB962C8B-B14F-4D97-AF65-F5344CB8AC3E}">
        <p14:creationId xmlns:p14="http://schemas.microsoft.com/office/powerpoint/2010/main" val="631684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本文_inrevium">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1108" y="6539714"/>
            <a:ext cx="1224000" cy="225159"/>
          </a:xfrm>
          <a:prstGeom prst="rect">
            <a:avLst/>
          </a:prstGeom>
        </p:spPr>
      </p:pic>
    </p:spTree>
    <p:extLst>
      <p:ext uri="{BB962C8B-B14F-4D97-AF65-F5344CB8AC3E}">
        <p14:creationId xmlns:p14="http://schemas.microsoft.com/office/powerpoint/2010/main" val="3817919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本文_inrevium AMERICA">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8095" y="6577813"/>
            <a:ext cx="1508210" cy="288000"/>
          </a:xfrm>
          <a:prstGeom prst="rect">
            <a:avLst/>
          </a:prstGeom>
        </p:spPr>
      </p:pic>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920409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本文_CN AMERICA">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3045" y="6639861"/>
            <a:ext cx="2061822" cy="72000"/>
          </a:xfrm>
          <a:prstGeom prst="rect">
            <a:avLst/>
          </a:prstGeom>
        </p:spPr>
      </p:pic>
    </p:spTree>
    <p:extLst>
      <p:ext uri="{BB962C8B-B14F-4D97-AF65-F5344CB8AC3E}">
        <p14:creationId xmlns:p14="http://schemas.microsoft.com/office/powerpoint/2010/main" val="1410279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本文_APAC">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4332" y="6639861"/>
            <a:ext cx="2250535" cy="72000"/>
          </a:xfrm>
          <a:prstGeom prst="rect">
            <a:avLst/>
          </a:prstGeom>
        </p:spPr>
      </p:pic>
    </p:spTree>
    <p:extLst>
      <p:ext uri="{BB962C8B-B14F-4D97-AF65-F5344CB8AC3E}">
        <p14:creationId xmlns:p14="http://schemas.microsoft.com/office/powerpoint/2010/main" val="3732357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本文_PAN">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7792" y="6656180"/>
            <a:ext cx="1076031" cy="113825"/>
          </a:xfrm>
          <a:prstGeom prst="rect">
            <a:avLst/>
          </a:prstGeom>
        </p:spPr>
      </p:pic>
    </p:spTree>
    <p:extLst>
      <p:ext uri="{BB962C8B-B14F-4D97-AF65-F5344CB8AC3E}">
        <p14:creationId xmlns:p14="http://schemas.microsoft.com/office/powerpoint/2010/main" val="1685877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本文_Shanghai">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3300" y="6639861"/>
            <a:ext cx="2021567" cy="72000"/>
          </a:xfrm>
          <a:prstGeom prst="rect">
            <a:avLst/>
          </a:prstGeom>
        </p:spPr>
      </p:pic>
    </p:spTree>
    <p:extLst>
      <p:ext uri="{BB962C8B-B14F-4D97-AF65-F5344CB8AC3E}">
        <p14:creationId xmlns:p14="http://schemas.microsoft.com/office/powerpoint/2010/main" val="2861279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本文_Singapore">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548" y="6639861"/>
            <a:ext cx="2279319" cy="72000"/>
          </a:xfrm>
          <a:prstGeom prst="rect">
            <a:avLst/>
          </a:prstGeom>
        </p:spPr>
      </p:pic>
    </p:spTree>
    <p:extLst>
      <p:ext uri="{BB962C8B-B14F-4D97-AF65-F5344CB8AC3E}">
        <p14:creationId xmlns:p14="http://schemas.microsoft.com/office/powerpoint/2010/main" val="2707684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本文_Thailan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2020" y="6641093"/>
            <a:ext cx="1999388" cy="72000"/>
          </a:xfrm>
          <a:prstGeom prst="rect">
            <a:avLst/>
          </a:prstGeom>
        </p:spPr>
      </p:pic>
    </p:spTree>
    <p:extLst>
      <p:ext uri="{BB962C8B-B14F-4D97-AF65-F5344CB8AC3E}">
        <p14:creationId xmlns:p14="http://schemas.microsoft.com/office/powerpoint/2010/main" val="1317556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本文_ロゴ無し">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608248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表紙_ビジュアル_TED（JP）">
    <p:spTree>
      <p:nvGrpSpPr>
        <p:cNvPr id="1" name=""/>
        <p:cNvGrpSpPr/>
        <p:nvPr/>
      </p:nvGrpSpPr>
      <p:grpSpPr>
        <a:xfrm>
          <a:off x="0" y="0"/>
          <a:ext cx="0" cy="0"/>
          <a:chOff x="0" y="0"/>
          <a:chExt cx="0" cy="0"/>
        </a:xfrm>
      </p:grpSpPr>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 y="-92844"/>
            <a:ext cx="6022305" cy="6480000"/>
          </a:xfrm>
          <a:prstGeom prst="rect">
            <a:avLst/>
          </a:prstGeom>
        </p:spPr>
      </p:pic>
      <p:pic>
        <p:nvPicPr>
          <p:cNvPr id="12" name="Picture 5"/>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60126" y="4816796"/>
            <a:ext cx="3600000" cy="213300"/>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576" y="2855770"/>
            <a:ext cx="2338462" cy="684000"/>
          </a:xfrm>
          <a:prstGeom prst="rect">
            <a:avLst/>
          </a:prstGeom>
        </p:spPr>
      </p:pic>
      <p:sp>
        <p:nvSpPr>
          <p:cNvPr id="16" name="テキスト ボックス 15"/>
          <p:cNvSpPr txBox="1"/>
          <p:nvPr userDrawn="1"/>
        </p:nvSpPr>
        <p:spPr>
          <a:xfrm>
            <a:off x="7989786" y="6658099"/>
            <a:ext cx="3124253" cy="138499"/>
          </a:xfrm>
          <a:prstGeom prst="rect">
            <a:avLst/>
          </a:prstGeom>
          <a:noFill/>
        </p:spPr>
        <p:txBody>
          <a:bodyPr wrap="none" lIns="0" tIns="0" rIns="0" bIns="0" rtlCol="0" anchor="ctr">
            <a:spAutoFit/>
          </a:bodyPr>
          <a:lstStyle/>
          <a:p>
            <a:pPr algn="l"/>
            <a:r>
              <a:rPr kumimoji="1" lang="en-US" altLang="ja-JP" sz="900" dirty="0">
                <a:solidFill>
                  <a:schemeClr val="tx1">
                    <a:lumMod val="50000"/>
                    <a:lumOff val="50000"/>
                  </a:schemeClr>
                </a:solidFill>
              </a:rPr>
              <a:t>Copyright © Tokyo Electron Device LTD. All Rights Reserved.</a:t>
            </a:r>
            <a:endParaRPr kumimoji="1" lang="ja-JP" altLang="en-US" sz="900" dirty="0">
              <a:solidFill>
                <a:schemeClr val="tx1">
                  <a:lumMod val="50000"/>
                  <a:lumOff val="50000"/>
                </a:schemeClr>
              </a:solidFill>
            </a:endParaRPr>
          </a:p>
        </p:txBody>
      </p:sp>
      <p:sp>
        <p:nvSpPr>
          <p:cNvPr id="4" name="タイトル 3"/>
          <p:cNvSpPr>
            <a:spLocks noGrp="1"/>
          </p:cNvSpPr>
          <p:nvPr>
            <p:ph type="title" hasCustomPrompt="1"/>
          </p:nvPr>
        </p:nvSpPr>
        <p:spPr>
          <a:xfrm>
            <a:off x="3530999" y="2849275"/>
            <a:ext cx="8326040" cy="701731"/>
          </a:xfrm>
          <a:noFill/>
        </p:spPr>
        <p:txBody>
          <a:bodyPr wrap="square" rtlCol="0" anchor="ctr">
            <a:spAutoFit/>
          </a:bodyPr>
          <a:lstStyle>
            <a:lvl1pPr>
              <a:defRPr lang="ja-JP" altLang="en-US" sz="4400">
                <a:solidFill>
                  <a:schemeClr val="tx2"/>
                </a:solidFill>
                <a:latin typeface="+mn-ea"/>
                <a:ea typeface="+mn-ea"/>
                <a:cs typeface="+mn-cs"/>
              </a:defRPr>
            </a:lvl1pPr>
          </a:lstStyle>
          <a:p>
            <a:pPr marL="0" lvl="0"/>
            <a:r>
              <a:rPr kumimoji="1" lang="ja-JP" altLang="en-US" dirty="0"/>
              <a:t>プレゼンテーションタイトル</a:t>
            </a:r>
          </a:p>
        </p:txBody>
      </p:sp>
      <p:sp>
        <p:nvSpPr>
          <p:cNvPr id="18" name="テキスト プレースホルダー 17"/>
          <p:cNvSpPr>
            <a:spLocks noGrp="1"/>
          </p:cNvSpPr>
          <p:nvPr>
            <p:ph type="body" sz="quarter" idx="10" hasCustomPrompt="1"/>
          </p:nvPr>
        </p:nvSpPr>
        <p:spPr>
          <a:xfrm>
            <a:off x="7989786" y="5190325"/>
            <a:ext cx="3867252" cy="994118"/>
          </a:xfrm>
          <a:noFill/>
        </p:spPr>
        <p:txBody>
          <a:bodyPr wrap="square" rtlCol="0">
            <a:spAutoFit/>
          </a:bodyPr>
          <a:lstStyle>
            <a:lvl1pPr marL="0" indent="0">
              <a:spcAft>
                <a:spcPts val="600"/>
              </a:spcAft>
              <a:buFontTx/>
              <a:buNone/>
              <a:defRPr lang="ja-JP" altLang="en-US" sz="1800" smtClean="0">
                <a:solidFill>
                  <a:schemeClr val="tx2"/>
                </a:solidFill>
              </a:defRPr>
            </a:lvl1pPr>
            <a:lvl2pPr>
              <a:defRPr lang="ja-JP" altLang="en-US" sz="1800" smtClean="0"/>
            </a:lvl2pPr>
            <a:lvl3pPr>
              <a:defRPr lang="ja-JP" altLang="en-US" smtClean="0"/>
            </a:lvl3pPr>
            <a:lvl4pPr>
              <a:defRPr lang="ja-JP" altLang="en-US" sz="1800" smtClean="0"/>
            </a:lvl4pPr>
            <a:lvl5pPr>
              <a:defRPr lang="ja-JP" altLang="en-US" sz="1800"/>
            </a:lvl5pPr>
          </a:lstStyle>
          <a:p>
            <a:pPr marL="0" lvl="0">
              <a:spcAft>
                <a:spcPts val="600"/>
              </a:spcAft>
            </a:pPr>
            <a:r>
              <a:rPr kumimoji="1" lang="en-US" altLang="zh-CN" dirty="0"/>
              <a:t>YYYY</a:t>
            </a:r>
            <a:r>
              <a:rPr kumimoji="1" lang="zh-CN" altLang="en-US" dirty="0"/>
              <a:t>年</a:t>
            </a:r>
            <a:r>
              <a:rPr kumimoji="1" lang="en-US" altLang="zh-CN" dirty="0"/>
              <a:t>MM</a:t>
            </a:r>
            <a:r>
              <a:rPr kumimoji="1" lang="zh-CN" altLang="en-US" dirty="0"/>
              <a:t>月</a:t>
            </a:r>
            <a:r>
              <a:rPr kumimoji="1" lang="en-US" altLang="zh-CN" dirty="0"/>
              <a:t>DD</a:t>
            </a:r>
            <a:r>
              <a:rPr kumimoji="1" lang="zh-CN" altLang="en-US" dirty="0"/>
              <a:t>日</a:t>
            </a:r>
          </a:p>
          <a:p>
            <a:pPr marL="0" lvl="0">
              <a:spcAft>
                <a:spcPts val="600"/>
              </a:spcAft>
            </a:pPr>
            <a:r>
              <a:rPr kumimoji="1" lang="zh-CN" altLang="en-US" dirty="0"/>
              <a:t>部署名</a:t>
            </a:r>
          </a:p>
          <a:p>
            <a:pPr marL="0" lvl="0">
              <a:spcAft>
                <a:spcPts val="600"/>
              </a:spcAft>
            </a:pPr>
            <a:r>
              <a:rPr kumimoji="1" lang="zh-CN" altLang="en-US" dirty="0"/>
              <a:t>担当者名</a:t>
            </a:r>
            <a:endParaRPr kumimoji="1" lang="ja-JP" altLang="en-US" dirty="0"/>
          </a:p>
        </p:txBody>
      </p:sp>
    </p:spTree>
    <p:extLst>
      <p:ext uri="{BB962C8B-B14F-4D97-AF65-F5344CB8AC3E}">
        <p14:creationId xmlns:p14="http://schemas.microsoft.com/office/powerpoint/2010/main" val="3427683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6570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3350"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noAutofit/>
          </a:bodyPr>
          <a:lstStyle>
            <a:lvl1pPr>
              <a:defRPr/>
            </a:lvl1pPr>
          </a:lstStyle>
          <a:p>
            <a:r>
              <a:rPr lang="en-US"/>
              <a:t>Click to edit Master title style</a:t>
            </a:r>
            <a:endParaRPr lang="en-US" dirty="0"/>
          </a:p>
        </p:txBody>
      </p:sp>
      <p:sp>
        <p:nvSpPr>
          <p:cNvPr id="4" name="Footer Placeholder 3"/>
          <p:cNvSpPr>
            <a:spLocks noGrp="1"/>
          </p:cNvSpPr>
          <p:nvPr>
            <p:ph type="ftr" sz="quarter" idx="10"/>
          </p:nvPr>
        </p:nvSpPr>
        <p:spPr>
          <a:xfrm>
            <a:off x="8521701" y="6411384"/>
            <a:ext cx="2738967" cy="315383"/>
          </a:xfrm>
          <a:prstGeom prst="rect">
            <a:avLst/>
          </a:prstGeom>
        </p:spPr>
        <p:txBody>
          <a:bodyPr lIns="121899" tIns="60949" rIns="121899" bIns="60949"/>
          <a:lstStyle>
            <a:lvl1pPr>
              <a:defRPr>
                <a:solidFill>
                  <a:srgbClr val="505050"/>
                </a:solidFill>
              </a:defRPr>
            </a:lvl1pPr>
          </a:lstStyle>
          <a:p>
            <a:pPr>
              <a:defRPr/>
            </a:pPr>
            <a:endParaRPr lang="en-US" dirty="0"/>
          </a:p>
        </p:txBody>
      </p:sp>
      <p:sp>
        <p:nvSpPr>
          <p:cNvPr id="5" name="Slide Number Placeholder 4"/>
          <p:cNvSpPr>
            <a:spLocks noGrp="1"/>
          </p:cNvSpPr>
          <p:nvPr>
            <p:ph type="sldNum" sz="quarter" idx="11"/>
          </p:nvPr>
        </p:nvSpPr>
        <p:spPr>
          <a:xfrm>
            <a:off x="11430000" y="6479118"/>
            <a:ext cx="762000" cy="378882"/>
          </a:xfrm>
          <a:prstGeom prst="rect">
            <a:avLst/>
          </a:prstGeom>
        </p:spPr>
        <p:txBody>
          <a:bodyPr/>
          <a:lstStyle>
            <a:lvl1pPr>
              <a:defRPr>
                <a:solidFill>
                  <a:srgbClr val="505050"/>
                </a:solidFill>
              </a:defRPr>
            </a:lvl1pPr>
          </a:lstStyle>
          <a:p>
            <a:pPr>
              <a:defRPr/>
            </a:pPr>
            <a:fld id="{4EF569A7-EB3F-4AA0-997C-93B9820D62B7}" type="slidenum">
              <a:rPr lang="en-US"/>
              <a:pPr>
                <a:defRPr/>
              </a:pPr>
              <a:t>‹#›</a:t>
            </a:fld>
            <a:endParaRPr lang="en-US" dirty="0"/>
          </a:p>
        </p:txBody>
      </p:sp>
    </p:spTree>
    <p:extLst>
      <p:ext uri="{BB962C8B-B14F-4D97-AF65-F5344CB8AC3E}">
        <p14:creationId xmlns:p14="http://schemas.microsoft.com/office/powerpoint/2010/main" val="245912666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3" name="正方形/長方形 2"/>
          <p:cNvSpPr/>
          <p:nvPr userDrawn="1"/>
        </p:nvSpPr>
        <p:spPr>
          <a:xfrm>
            <a:off x="143943" y="0"/>
            <a:ext cx="12043295" cy="887104"/>
          </a:xfrm>
          <a:prstGeom prst="rect">
            <a:avLst/>
          </a:prstGeom>
          <a:gradFill flip="none" rotWithShape="1">
            <a:gsLst>
              <a:gs pos="75000">
                <a:schemeClr val="bg1">
                  <a:lumMod val="80000"/>
                </a:schemeClr>
              </a:gs>
              <a:gs pos="0">
                <a:schemeClr val="accent1">
                  <a:tint val="66000"/>
                  <a:satMod val="160000"/>
                </a:schemeClr>
              </a:gs>
              <a:gs pos="0">
                <a:schemeClr val="bg1">
                  <a:lumMod val="7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userDrawn="1"/>
        </p:nvSpPr>
        <p:spPr>
          <a:xfrm>
            <a:off x="354729" y="6627590"/>
            <a:ext cx="3123033" cy="138531"/>
          </a:xfrm>
          <a:prstGeom prst="rect">
            <a:avLst/>
          </a:prstGeom>
          <a:noFill/>
        </p:spPr>
        <p:txBody>
          <a:bodyPr wrap="none" lIns="0" tIns="0" rIns="0" bIns="0" rtlCol="0" anchor="ctr">
            <a:spAutoFit/>
          </a:bodyPr>
          <a:lstStyle/>
          <a:p>
            <a:pPr algn="l"/>
            <a:r>
              <a:rPr kumimoji="1" lang="en-US" altLang="ja-JP" sz="900" dirty="0">
                <a:solidFill>
                  <a:schemeClr val="tx1">
                    <a:lumMod val="50000"/>
                    <a:lumOff val="50000"/>
                  </a:schemeClr>
                </a:solidFill>
              </a:rPr>
              <a:t>Copyright © Tokyo Electron Device LTD. All Rights Reserved.</a:t>
            </a:r>
            <a:endParaRPr kumimoji="1" lang="ja-JP" altLang="en-US" sz="900" dirty="0">
              <a:solidFill>
                <a:schemeClr val="tx1">
                  <a:lumMod val="50000"/>
                  <a:lumOff val="50000"/>
                </a:schemeClr>
              </a:solidFill>
            </a:endParaRPr>
          </a:p>
        </p:txBody>
      </p:sp>
      <p:sp>
        <p:nvSpPr>
          <p:cNvPr id="7" name="テキスト ボックス 6"/>
          <p:cNvSpPr txBox="1"/>
          <p:nvPr userDrawn="1"/>
        </p:nvSpPr>
        <p:spPr>
          <a:xfrm>
            <a:off x="5987062" y="6627590"/>
            <a:ext cx="213116" cy="184496"/>
          </a:xfrm>
          <a:prstGeom prst="rect">
            <a:avLst/>
          </a:prstGeom>
          <a:noFill/>
        </p:spPr>
        <p:txBody>
          <a:bodyPr wrap="none" lIns="0" tIns="0" rIns="0" bIns="0" rtlCol="0" anchor="ctr">
            <a:noAutofit/>
          </a:bodyPr>
          <a:lstStyle/>
          <a:p>
            <a:pPr algn="r"/>
            <a:fld id="{093A90CE-37A5-4B3F-8778-676E0ECBD275}" type="slidenum">
              <a:rPr kumimoji="1" lang="en-US" altLang="ja-JP" sz="1000" b="1" smtClean="0">
                <a:solidFill>
                  <a:schemeClr val="tx1">
                    <a:lumMod val="50000"/>
                    <a:lumOff val="50000"/>
                  </a:schemeClr>
                </a:solidFill>
              </a:rPr>
              <a:t>‹#›</a:t>
            </a:fld>
            <a:endParaRPr kumimoji="1" lang="ja-JP" altLang="en-US" sz="1000" b="1" dirty="0">
              <a:solidFill>
                <a:schemeClr val="tx1">
                  <a:lumMod val="50000"/>
                  <a:lumOff val="50000"/>
                </a:schemeClr>
              </a:solidFill>
            </a:endParaRPr>
          </a:p>
        </p:txBody>
      </p:sp>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2891" y="242614"/>
            <a:ext cx="1230288" cy="360083"/>
          </a:xfrm>
          <a:prstGeom prst="rect">
            <a:avLst/>
          </a:prstGeom>
        </p:spPr>
      </p:pic>
      <p:sp>
        <p:nvSpPr>
          <p:cNvPr id="9" name="正方形/長方形 8"/>
          <p:cNvSpPr/>
          <p:nvPr userDrawn="1"/>
        </p:nvSpPr>
        <p:spPr>
          <a:xfrm>
            <a:off x="-1" y="0"/>
            <a:ext cx="143944" cy="68775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 name="図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0535686" y="6634371"/>
            <a:ext cx="1344702" cy="180042"/>
          </a:xfrm>
          <a:prstGeom prst="rect">
            <a:avLst/>
          </a:prstGeom>
        </p:spPr>
      </p:pic>
    </p:spTree>
    <p:extLst>
      <p:ext uri="{BB962C8B-B14F-4D97-AF65-F5344CB8AC3E}">
        <p14:creationId xmlns:p14="http://schemas.microsoft.com/office/powerpoint/2010/main" val="1916414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3" name="正方形/長方形 2"/>
          <p:cNvSpPr/>
          <p:nvPr userDrawn="1"/>
        </p:nvSpPr>
        <p:spPr>
          <a:xfrm>
            <a:off x="143943" y="0"/>
            <a:ext cx="12043295" cy="8871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869752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3" name="テキスト ボックス 2"/>
          <p:cNvSpPr txBox="1"/>
          <p:nvPr userDrawn="1"/>
        </p:nvSpPr>
        <p:spPr>
          <a:xfrm>
            <a:off x="354729" y="6627590"/>
            <a:ext cx="3123033" cy="138531"/>
          </a:xfrm>
          <a:prstGeom prst="rect">
            <a:avLst/>
          </a:prstGeom>
          <a:noFill/>
        </p:spPr>
        <p:txBody>
          <a:bodyPr wrap="none" lIns="0" tIns="0" rIns="0" bIns="0" rtlCol="0" anchor="ctr">
            <a:spAutoFit/>
          </a:bodyPr>
          <a:lstStyle/>
          <a:p>
            <a:pPr algn="l"/>
            <a:r>
              <a:rPr kumimoji="1" lang="en-US" altLang="ja-JP" sz="900" dirty="0">
                <a:solidFill>
                  <a:schemeClr val="tx1">
                    <a:lumMod val="50000"/>
                    <a:lumOff val="50000"/>
                  </a:schemeClr>
                </a:solidFill>
              </a:rPr>
              <a:t>Copyright © Tokyo Electron Device LTD. All Rights Reserved.</a:t>
            </a:r>
            <a:endParaRPr kumimoji="1" lang="ja-JP" altLang="en-US" sz="900" dirty="0">
              <a:solidFill>
                <a:schemeClr val="tx1">
                  <a:lumMod val="50000"/>
                  <a:lumOff val="50000"/>
                </a:schemeClr>
              </a:solidFill>
            </a:endParaRPr>
          </a:p>
        </p:txBody>
      </p:sp>
      <p:sp>
        <p:nvSpPr>
          <p:cNvPr id="4" name="テキスト ボックス 3"/>
          <p:cNvSpPr txBox="1"/>
          <p:nvPr userDrawn="1"/>
        </p:nvSpPr>
        <p:spPr>
          <a:xfrm>
            <a:off x="5987062" y="6627590"/>
            <a:ext cx="213116" cy="184496"/>
          </a:xfrm>
          <a:prstGeom prst="rect">
            <a:avLst/>
          </a:prstGeom>
          <a:noFill/>
        </p:spPr>
        <p:txBody>
          <a:bodyPr wrap="none" lIns="0" tIns="0" rIns="0" bIns="0" rtlCol="0" anchor="ctr">
            <a:noAutofit/>
          </a:bodyPr>
          <a:lstStyle/>
          <a:p>
            <a:pPr algn="r"/>
            <a:fld id="{093A90CE-37A5-4B3F-8778-676E0ECBD275}" type="slidenum">
              <a:rPr kumimoji="1" lang="en-US" altLang="ja-JP" sz="1000" b="1" smtClean="0">
                <a:solidFill>
                  <a:schemeClr val="tx1">
                    <a:lumMod val="50000"/>
                    <a:lumOff val="50000"/>
                  </a:schemeClr>
                </a:solidFill>
              </a:rPr>
              <a:t>‹#›</a:t>
            </a:fld>
            <a:endParaRPr kumimoji="1" lang="ja-JP" altLang="en-US" sz="1000" b="1" dirty="0">
              <a:solidFill>
                <a:schemeClr val="tx1">
                  <a:lumMod val="50000"/>
                  <a:lumOff val="50000"/>
                </a:schemeClr>
              </a:solidFill>
            </a:endParaRPr>
          </a:p>
        </p:txBody>
      </p:sp>
      <p:pic>
        <p:nvPicPr>
          <p:cNvPr id="5" name="図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0535686" y="6634371"/>
            <a:ext cx="1344702" cy="180042"/>
          </a:xfrm>
          <a:prstGeom prst="rect">
            <a:avLst/>
          </a:prstGeom>
        </p:spPr>
      </p:pic>
      <p:pic>
        <p:nvPicPr>
          <p:cNvPr id="6" name="Picture 2" descr="H:\IoT_M2M\pptx_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1"/>
            <a:ext cx="12187239" cy="705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144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a:xfrm>
            <a:off x="10426615" y="6355325"/>
            <a:ext cx="1508234" cy="366182"/>
          </a:xfrm>
          <a:prstGeom prst="rect">
            <a:avLst/>
          </a:prstGeom>
        </p:spPr>
        <p:txBody>
          <a:bodyPr/>
          <a:lstStyle/>
          <a:p>
            <a:pPr>
              <a:defRPr/>
            </a:pPr>
            <a:r>
              <a:rPr lang="en-US" altLang="ja-JP" dirty="0"/>
              <a:t>TED / ESD</a:t>
            </a:r>
            <a:r>
              <a:rPr lang="ja-JP" altLang="en-US" dirty="0"/>
              <a:t>　</a:t>
            </a:r>
            <a:fld id="{AB6E6CF2-6A7D-43E9-A879-8E86B289C7D3}" type="slidenum">
              <a:rPr lang="ja-JP" altLang="en-US" smtClean="0"/>
              <a:pPr>
                <a:defRPr/>
              </a:pPr>
              <a:t>‹#›</a:t>
            </a:fld>
            <a:endParaRPr lang="ja-JP" altLang="en-US" dirty="0"/>
          </a:p>
        </p:txBody>
      </p:sp>
    </p:spTree>
    <p:extLst>
      <p:ext uri="{BB962C8B-B14F-4D97-AF65-F5344CB8AC3E}">
        <p14:creationId xmlns:p14="http://schemas.microsoft.com/office/powerpoint/2010/main" val="1413629457"/>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96338"/>
            <a:ext cx="10985771" cy="449813"/>
          </a:xfrm>
        </p:spPr>
        <p:txBody>
          <a:bodyPr/>
          <a:lstStyle/>
          <a:p>
            <a:r>
              <a:rPr lang="en-US" dirty="0"/>
              <a:t>Click to edit Master title style</a:t>
            </a:r>
          </a:p>
        </p:txBody>
      </p:sp>
      <p:sp>
        <p:nvSpPr>
          <p:cNvPr id="3" name="Content Placeholder 2"/>
          <p:cNvSpPr>
            <a:spLocks noGrp="1"/>
          </p:cNvSpPr>
          <p:nvPr>
            <p:ph idx="1"/>
          </p:nvPr>
        </p:nvSpPr>
        <p:spPr>
          <a:xfrm>
            <a:off x="609600" y="1581151"/>
            <a:ext cx="10974531" cy="4595813"/>
          </a:xfrm>
          <a:prstGeom prst="rect">
            <a:avLst/>
          </a:prstGeom>
        </p:spPr>
        <p:txBody>
          <a:bodyPr/>
          <a:lstStyle>
            <a:lvl1pPr>
              <a:lnSpc>
                <a:spcPct val="95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609600" y="6317673"/>
            <a:ext cx="6802581" cy="179724"/>
          </a:xfrm>
        </p:spPr>
        <p:txBody>
          <a:bodyPr anchor="b"/>
          <a:lstStyle>
            <a:lvl1pPr marL="0" indent="0" algn="l" defTabSz="1219119" rtl="0" eaLnBrk="1" latinLnBrk="0" hangingPunct="1">
              <a:lnSpc>
                <a:spcPct val="100000"/>
              </a:lnSpc>
              <a:spcBef>
                <a:spcPts val="0"/>
              </a:spcBef>
              <a:spcAft>
                <a:spcPts val="0"/>
              </a:spcAft>
              <a:buFontTx/>
              <a:buNone/>
              <a:tabLst>
                <a:tab pos="306898" algn="l"/>
              </a:tabLst>
              <a:defRPr lang="en-US" sz="933" b="0" i="0" kern="1200" baseline="0" dirty="0" smtClean="0">
                <a:solidFill>
                  <a:srgbClr val="53565A"/>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a:lvl2pPr>
          </a:lstStyle>
          <a:p>
            <a:pPr lvl="0"/>
            <a:r>
              <a:rPr lang="en-US" dirty="0"/>
              <a:t>Edit Master text styles</a:t>
            </a:r>
          </a:p>
        </p:txBody>
      </p:sp>
      <p:sp>
        <p:nvSpPr>
          <p:cNvPr id="10" name="Text Placeholder 8"/>
          <p:cNvSpPr>
            <a:spLocks noGrp="1"/>
          </p:cNvSpPr>
          <p:nvPr>
            <p:ph type="body" sz="quarter" idx="14" hasCustomPrompt="1"/>
          </p:nvPr>
        </p:nvSpPr>
        <p:spPr>
          <a:xfrm>
            <a:off x="609600" y="1068918"/>
            <a:ext cx="10974531" cy="257953"/>
          </a:xfrm>
        </p:spPr>
        <p:txBody>
          <a:bodyPr>
            <a:normAutofit/>
          </a:bodyPr>
          <a:lstStyle>
            <a:lvl1pPr>
              <a:lnSpc>
                <a:spcPct val="90000"/>
              </a:lnSpc>
              <a:spcBef>
                <a:spcPts val="0"/>
              </a:spcBef>
              <a:defRPr lang="en-US" sz="1600" kern="1200" baseline="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a:lvl2pPr>
          </a:lstStyle>
          <a:p>
            <a:pPr lvl="0"/>
            <a:r>
              <a:rPr lang="en-US" dirty="0"/>
              <a:t>Edit Master text styles</a:t>
            </a:r>
          </a:p>
        </p:txBody>
      </p:sp>
    </p:spTree>
    <p:extLst>
      <p:ext uri="{BB962C8B-B14F-4D97-AF65-F5344CB8AC3E}">
        <p14:creationId xmlns:p14="http://schemas.microsoft.com/office/powerpoint/2010/main" val="416664349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表紙_ベーシック_TED（EN）">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689394" y="2451858"/>
            <a:ext cx="11167644" cy="977141"/>
          </a:xfrm>
        </p:spPr>
        <p:txBody>
          <a:bodyPr anchor="b">
            <a:normAutofit/>
          </a:bodyPr>
          <a:lstStyle>
            <a:lvl1pPr algn="l">
              <a:defRPr sz="4000">
                <a:solidFill>
                  <a:schemeClr val="tx2"/>
                </a:solidFill>
                <a:latin typeface="+mj-ea"/>
                <a:ea typeface="+mj-ea"/>
              </a:defRPr>
            </a:lvl1pPr>
          </a:lstStyle>
          <a:p>
            <a:r>
              <a:rPr kumimoji="1" lang="ja-JP" altLang="en-US"/>
              <a:t>プレゼンテーションタイトル</a:t>
            </a:r>
            <a:endParaRPr kumimoji="1" lang="ja-JP" altLang="en-US" dirty="0"/>
          </a:p>
        </p:txBody>
      </p:sp>
      <p:sp>
        <p:nvSpPr>
          <p:cNvPr id="3" name="サブタイトル 2"/>
          <p:cNvSpPr>
            <a:spLocks noGrp="1"/>
          </p:cNvSpPr>
          <p:nvPr>
            <p:ph type="subTitle" idx="1" hasCustomPrompt="1"/>
          </p:nvPr>
        </p:nvSpPr>
        <p:spPr>
          <a:xfrm>
            <a:off x="689394" y="4839287"/>
            <a:ext cx="5761037" cy="1238251"/>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zh-CN" dirty="0"/>
              <a:t>YYYY</a:t>
            </a:r>
            <a:r>
              <a:rPr kumimoji="1" lang="zh-CN" altLang="en-US" dirty="0"/>
              <a:t>年</a:t>
            </a:r>
            <a:r>
              <a:rPr kumimoji="1" lang="en-US" altLang="zh-CN" dirty="0"/>
              <a:t>MM</a:t>
            </a:r>
            <a:r>
              <a:rPr kumimoji="1" lang="zh-CN" altLang="en-US" dirty="0"/>
              <a:t>月</a:t>
            </a:r>
            <a:r>
              <a:rPr kumimoji="1" lang="en-US" altLang="zh-CN" dirty="0"/>
              <a:t>DD</a:t>
            </a:r>
            <a:r>
              <a:rPr kumimoji="1" lang="zh-CN" altLang="en-US" dirty="0"/>
              <a:t>日</a:t>
            </a:r>
          </a:p>
          <a:p>
            <a:r>
              <a:rPr kumimoji="1" lang="zh-CN" altLang="en-US" dirty="0"/>
              <a:t>部署名</a:t>
            </a:r>
          </a:p>
          <a:p>
            <a:r>
              <a:rPr kumimoji="1" lang="zh-CN" altLang="en-US" dirty="0"/>
              <a:t>担当者名</a:t>
            </a:r>
            <a:endParaRPr kumimoji="1" lang="ja-JP" altLang="en-US" dirty="0"/>
          </a:p>
        </p:txBody>
      </p:sp>
      <p:pic>
        <p:nvPicPr>
          <p:cNvPr id="5" name="Picture 5"/>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3802" y="4491930"/>
            <a:ext cx="3600000" cy="167559"/>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userDrawn="1"/>
        </p:nvSpPr>
        <p:spPr>
          <a:xfrm>
            <a:off x="354867" y="6626055"/>
            <a:ext cx="3124253" cy="138499"/>
          </a:xfrm>
          <a:prstGeom prst="rect">
            <a:avLst/>
          </a:prstGeom>
          <a:noFill/>
        </p:spPr>
        <p:txBody>
          <a:bodyPr wrap="none" lIns="0" tIns="0" rIns="0" bIns="0" rtlCol="0" anchor="ctr">
            <a:spAutoFit/>
          </a:bodyPr>
          <a:lstStyle/>
          <a:p>
            <a:pPr algn="l"/>
            <a:r>
              <a:rPr kumimoji="1" lang="en-US" altLang="ja-JP" sz="900" dirty="0">
                <a:solidFill>
                  <a:schemeClr val="tx1">
                    <a:lumMod val="50000"/>
                    <a:lumOff val="50000"/>
                  </a:schemeClr>
                </a:solidFill>
              </a:rPr>
              <a:t>Copyright © Tokyo Electron Device LTD. All Rights Reserved.</a:t>
            </a:r>
            <a:endParaRPr kumimoji="1" lang="ja-JP" altLang="en-US" sz="900" dirty="0">
              <a:solidFill>
                <a:schemeClr val="tx1">
                  <a:lumMod val="50000"/>
                  <a:lumOff val="50000"/>
                </a:schemeClr>
              </a:solidFill>
            </a:endParaRPr>
          </a:p>
        </p:txBody>
      </p:sp>
      <p:sp>
        <p:nvSpPr>
          <p:cNvPr id="10" name="正方形/長方形 9"/>
          <p:cNvSpPr/>
          <p:nvPr userDrawn="1"/>
        </p:nvSpPr>
        <p:spPr>
          <a:xfrm>
            <a:off x="-1" y="0"/>
            <a:ext cx="144000" cy="687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プレースホルダー 13"/>
          <p:cNvSpPr>
            <a:spLocks noGrp="1"/>
          </p:cNvSpPr>
          <p:nvPr>
            <p:ph type="body" sz="quarter" idx="11" hasCustomPrompt="1"/>
          </p:nvPr>
        </p:nvSpPr>
        <p:spPr>
          <a:xfrm>
            <a:off x="689394" y="1769066"/>
            <a:ext cx="11167643" cy="480131"/>
          </a:xfrm>
          <a:noFill/>
        </p:spPr>
        <p:txBody>
          <a:bodyPr wrap="square" rtlCol="0" anchor="ctr">
            <a:spAutoFit/>
          </a:bodyPr>
          <a:lstStyle>
            <a:lvl1pPr marL="0" indent="0">
              <a:buFontTx/>
              <a:buNone/>
              <a:defRPr lang="ja-JP" altLang="en-US" sz="2800" b="1" smtClean="0">
                <a:solidFill>
                  <a:schemeClr val="tx2"/>
                </a:solidFill>
                <a:latin typeface="+mn-ea"/>
              </a:defRPr>
            </a:lvl1pPr>
            <a:lvl2pPr>
              <a:defRPr lang="ja-JP" altLang="en-US" sz="1800" smtClean="0"/>
            </a:lvl2pPr>
            <a:lvl3pPr>
              <a:defRPr lang="ja-JP" altLang="en-US" smtClean="0"/>
            </a:lvl3pPr>
            <a:lvl4pPr>
              <a:defRPr lang="ja-JP" altLang="en-US" sz="1800" smtClean="0"/>
            </a:lvl4pPr>
            <a:lvl5pPr>
              <a:defRPr lang="ja-JP" altLang="en-US" sz="1800"/>
            </a:lvl5pPr>
          </a:lstStyle>
          <a:p>
            <a:pPr marL="0" lvl="0"/>
            <a:r>
              <a:rPr kumimoji="1" lang="zh-CN" altLang="en-US" dirty="0"/>
              <a:t>○○○○○株式会社　御中</a:t>
            </a:r>
            <a:endParaRPr kumimoji="1" lang="ja-JP" altLang="en-US" dirty="0"/>
          </a:p>
        </p:txBody>
      </p:sp>
      <p:pic>
        <p:nvPicPr>
          <p:cNvPr id="15" name="図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72536" y="316391"/>
            <a:ext cx="2338462" cy="684000"/>
          </a:xfrm>
          <a:prstGeom prst="rect">
            <a:avLst/>
          </a:prstGeom>
        </p:spPr>
      </p:pic>
    </p:spTree>
    <p:extLst>
      <p:ext uri="{BB962C8B-B14F-4D97-AF65-F5344CB8AC3E}">
        <p14:creationId xmlns:p14="http://schemas.microsoft.com/office/powerpoint/2010/main" val="2018250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表紙_ビジュアル_TED（EN）">
    <p:spTree>
      <p:nvGrpSpPr>
        <p:cNvPr id="1" name=""/>
        <p:cNvGrpSpPr/>
        <p:nvPr/>
      </p:nvGrpSpPr>
      <p:grpSpPr>
        <a:xfrm>
          <a:off x="0" y="0"/>
          <a:ext cx="0" cy="0"/>
          <a:chOff x="0" y="0"/>
          <a:chExt cx="0" cy="0"/>
        </a:xfrm>
      </p:grpSpPr>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 y="-92844"/>
            <a:ext cx="6022305" cy="6480000"/>
          </a:xfrm>
          <a:prstGeom prst="rect">
            <a:avLst/>
          </a:prstGeom>
        </p:spPr>
      </p:pic>
      <p:pic>
        <p:nvPicPr>
          <p:cNvPr id="12" name="Picture 5"/>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60126" y="4839666"/>
            <a:ext cx="3600000" cy="167559"/>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576" y="2855770"/>
            <a:ext cx="2338462" cy="684000"/>
          </a:xfrm>
          <a:prstGeom prst="rect">
            <a:avLst/>
          </a:prstGeom>
        </p:spPr>
      </p:pic>
      <p:sp>
        <p:nvSpPr>
          <p:cNvPr id="16" name="テキスト ボックス 15"/>
          <p:cNvSpPr txBox="1"/>
          <p:nvPr userDrawn="1"/>
        </p:nvSpPr>
        <p:spPr>
          <a:xfrm>
            <a:off x="7989786" y="6658099"/>
            <a:ext cx="3124253" cy="138499"/>
          </a:xfrm>
          <a:prstGeom prst="rect">
            <a:avLst/>
          </a:prstGeom>
          <a:noFill/>
        </p:spPr>
        <p:txBody>
          <a:bodyPr wrap="none" lIns="0" tIns="0" rIns="0" bIns="0" rtlCol="0" anchor="ctr">
            <a:spAutoFit/>
          </a:bodyPr>
          <a:lstStyle/>
          <a:p>
            <a:pPr algn="l"/>
            <a:r>
              <a:rPr kumimoji="1" lang="en-US" altLang="ja-JP" sz="900" dirty="0">
                <a:solidFill>
                  <a:schemeClr val="tx1">
                    <a:lumMod val="50000"/>
                    <a:lumOff val="50000"/>
                  </a:schemeClr>
                </a:solidFill>
              </a:rPr>
              <a:t>Copyright © Tokyo Electron Device LTD. All Rights Reserved.</a:t>
            </a:r>
            <a:endParaRPr kumimoji="1" lang="ja-JP" altLang="en-US" sz="900" dirty="0">
              <a:solidFill>
                <a:schemeClr val="tx1">
                  <a:lumMod val="50000"/>
                  <a:lumOff val="50000"/>
                </a:schemeClr>
              </a:solidFill>
            </a:endParaRPr>
          </a:p>
        </p:txBody>
      </p:sp>
      <p:sp>
        <p:nvSpPr>
          <p:cNvPr id="4" name="タイトル 3"/>
          <p:cNvSpPr>
            <a:spLocks noGrp="1"/>
          </p:cNvSpPr>
          <p:nvPr>
            <p:ph type="title" hasCustomPrompt="1"/>
          </p:nvPr>
        </p:nvSpPr>
        <p:spPr>
          <a:xfrm>
            <a:off x="3530999" y="2849275"/>
            <a:ext cx="8326040" cy="701731"/>
          </a:xfrm>
          <a:noFill/>
        </p:spPr>
        <p:txBody>
          <a:bodyPr wrap="square" rtlCol="0" anchor="ctr">
            <a:spAutoFit/>
          </a:bodyPr>
          <a:lstStyle>
            <a:lvl1pPr>
              <a:defRPr lang="ja-JP" altLang="en-US" sz="4400">
                <a:solidFill>
                  <a:schemeClr val="tx2"/>
                </a:solidFill>
                <a:latin typeface="+mn-ea"/>
                <a:ea typeface="+mn-ea"/>
                <a:cs typeface="+mn-cs"/>
              </a:defRPr>
            </a:lvl1pPr>
          </a:lstStyle>
          <a:p>
            <a:pPr marL="0" lvl="0"/>
            <a:r>
              <a:rPr kumimoji="1" lang="ja-JP" altLang="en-US" dirty="0"/>
              <a:t>プレゼンテーションタイトル</a:t>
            </a:r>
          </a:p>
        </p:txBody>
      </p:sp>
      <p:sp>
        <p:nvSpPr>
          <p:cNvPr id="18" name="テキスト プレースホルダー 17"/>
          <p:cNvSpPr>
            <a:spLocks noGrp="1"/>
          </p:cNvSpPr>
          <p:nvPr>
            <p:ph type="body" sz="quarter" idx="10" hasCustomPrompt="1"/>
          </p:nvPr>
        </p:nvSpPr>
        <p:spPr>
          <a:xfrm>
            <a:off x="7989786" y="5190325"/>
            <a:ext cx="3867252" cy="994118"/>
          </a:xfrm>
          <a:noFill/>
        </p:spPr>
        <p:txBody>
          <a:bodyPr wrap="square" rtlCol="0">
            <a:spAutoFit/>
          </a:bodyPr>
          <a:lstStyle>
            <a:lvl1pPr marL="0" indent="0">
              <a:spcAft>
                <a:spcPts val="600"/>
              </a:spcAft>
              <a:buFontTx/>
              <a:buNone/>
              <a:defRPr lang="ja-JP" altLang="en-US" sz="1800" smtClean="0">
                <a:solidFill>
                  <a:schemeClr val="tx2"/>
                </a:solidFill>
              </a:defRPr>
            </a:lvl1pPr>
            <a:lvl2pPr>
              <a:defRPr lang="ja-JP" altLang="en-US" sz="1800" smtClean="0"/>
            </a:lvl2pPr>
            <a:lvl3pPr>
              <a:defRPr lang="ja-JP" altLang="en-US" smtClean="0"/>
            </a:lvl3pPr>
            <a:lvl4pPr>
              <a:defRPr lang="ja-JP" altLang="en-US" sz="1800" smtClean="0"/>
            </a:lvl4pPr>
            <a:lvl5pPr>
              <a:defRPr lang="ja-JP" altLang="en-US" sz="1800"/>
            </a:lvl5pPr>
          </a:lstStyle>
          <a:p>
            <a:pPr marL="0" lvl="0">
              <a:spcAft>
                <a:spcPts val="600"/>
              </a:spcAft>
            </a:pPr>
            <a:r>
              <a:rPr kumimoji="1" lang="en-US" altLang="zh-CN" dirty="0"/>
              <a:t>YYYY</a:t>
            </a:r>
            <a:r>
              <a:rPr kumimoji="1" lang="zh-CN" altLang="en-US" dirty="0"/>
              <a:t>年</a:t>
            </a:r>
            <a:r>
              <a:rPr kumimoji="1" lang="en-US" altLang="zh-CN" dirty="0"/>
              <a:t>MM</a:t>
            </a:r>
            <a:r>
              <a:rPr kumimoji="1" lang="zh-CN" altLang="en-US" dirty="0"/>
              <a:t>月</a:t>
            </a:r>
            <a:r>
              <a:rPr kumimoji="1" lang="en-US" altLang="zh-CN" dirty="0"/>
              <a:t>DD</a:t>
            </a:r>
            <a:r>
              <a:rPr kumimoji="1" lang="zh-CN" altLang="en-US" dirty="0"/>
              <a:t>日</a:t>
            </a:r>
          </a:p>
          <a:p>
            <a:pPr marL="0" lvl="0">
              <a:spcAft>
                <a:spcPts val="600"/>
              </a:spcAft>
            </a:pPr>
            <a:r>
              <a:rPr kumimoji="1" lang="zh-CN" altLang="en-US" dirty="0"/>
              <a:t>部署名</a:t>
            </a:r>
          </a:p>
          <a:p>
            <a:pPr marL="0" lvl="0">
              <a:spcAft>
                <a:spcPts val="600"/>
              </a:spcAft>
            </a:pPr>
            <a:r>
              <a:rPr kumimoji="1" lang="zh-CN" altLang="en-US" dirty="0"/>
              <a:t>担当者名</a:t>
            </a:r>
            <a:endParaRPr kumimoji="1" lang="ja-JP" altLang="en-US" dirty="0"/>
          </a:p>
        </p:txBody>
      </p:sp>
    </p:spTree>
    <p:extLst>
      <p:ext uri="{BB962C8B-B14F-4D97-AF65-F5344CB8AC3E}">
        <p14:creationId xmlns:p14="http://schemas.microsoft.com/office/powerpoint/2010/main" val="1437791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表紙_ベーシック_ロゴ無し">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689394" y="2451858"/>
            <a:ext cx="11167644" cy="977141"/>
          </a:xfrm>
        </p:spPr>
        <p:txBody>
          <a:bodyPr anchor="b">
            <a:normAutofit/>
          </a:bodyPr>
          <a:lstStyle>
            <a:lvl1pPr algn="l">
              <a:defRPr sz="4000">
                <a:solidFill>
                  <a:schemeClr val="tx2"/>
                </a:solidFill>
                <a:latin typeface="+mj-ea"/>
                <a:ea typeface="+mj-ea"/>
              </a:defRPr>
            </a:lvl1pPr>
          </a:lstStyle>
          <a:p>
            <a:r>
              <a:rPr kumimoji="1" lang="ja-JP" altLang="en-US"/>
              <a:t>プレゼンテーションタイトル</a:t>
            </a:r>
            <a:endParaRPr kumimoji="1" lang="ja-JP" altLang="en-US" dirty="0"/>
          </a:p>
        </p:txBody>
      </p:sp>
      <p:sp>
        <p:nvSpPr>
          <p:cNvPr id="3" name="サブタイトル 2"/>
          <p:cNvSpPr>
            <a:spLocks noGrp="1"/>
          </p:cNvSpPr>
          <p:nvPr>
            <p:ph type="subTitle" idx="1" hasCustomPrompt="1"/>
          </p:nvPr>
        </p:nvSpPr>
        <p:spPr>
          <a:xfrm>
            <a:off x="689394" y="4839287"/>
            <a:ext cx="5761037" cy="1238251"/>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zh-CN" dirty="0"/>
              <a:t>YYYY</a:t>
            </a:r>
            <a:r>
              <a:rPr kumimoji="1" lang="zh-CN" altLang="en-US" dirty="0"/>
              <a:t>年</a:t>
            </a:r>
            <a:r>
              <a:rPr kumimoji="1" lang="en-US" altLang="zh-CN" dirty="0"/>
              <a:t>MM</a:t>
            </a:r>
            <a:r>
              <a:rPr kumimoji="1" lang="zh-CN" altLang="en-US" dirty="0"/>
              <a:t>月</a:t>
            </a:r>
            <a:r>
              <a:rPr kumimoji="1" lang="en-US" altLang="zh-CN" dirty="0"/>
              <a:t>DD</a:t>
            </a:r>
            <a:r>
              <a:rPr kumimoji="1" lang="zh-CN" altLang="en-US" dirty="0"/>
              <a:t>日</a:t>
            </a:r>
          </a:p>
          <a:p>
            <a:r>
              <a:rPr kumimoji="1" lang="zh-CN" altLang="en-US" dirty="0"/>
              <a:t>部署名</a:t>
            </a:r>
          </a:p>
          <a:p>
            <a:r>
              <a:rPr kumimoji="1" lang="zh-CN" altLang="en-US" dirty="0"/>
              <a:t>担当者名</a:t>
            </a:r>
            <a:endParaRPr kumimoji="1" lang="ja-JP" altLang="en-US" dirty="0"/>
          </a:p>
        </p:txBody>
      </p:sp>
      <p:sp>
        <p:nvSpPr>
          <p:cNvPr id="9" name="テキスト ボックス 8"/>
          <p:cNvSpPr txBox="1"/>
          <p:nvPr userDrawn="1"/>
        </p:nvSpPr>
        <p:spPr>
          <a:xfrm>
            <a:off x="354867" y="6626055"/>
            <a:ext cx="3124253" cy="138499"/>
          </a:xfrm>
          <a:prstGeom prst="rect">
            <a:avLst/>
          </a:prstGeom>
          <a:noFill/>
        </p:spPr>
        <p:txBody>
          <a:bodyPr wrap="none" lIns="0" tIns="0" rIns="0" bIns="0" rtlCol="0" anchor="ctr">
            <a:spAutoFit/>
          </a:bodyPr>
          <a:lstStyle/>
          <a:p>
            <a:pPr algn="l"/>
            <a:r>
              <a:rPr kumimoji="1" lang="en-US" altLang="ja-JP" sz="900" dirty="0">
                <a:solidFill>
                  <a:schemeClr val="tx1">
                    <a:lumMod val="50000"/>
                    <a:lumOff val="50000"/>
                  </a:schemeClr>
                </a:solidFill>
              </a:rPr>
              <a:t>Copyright © Tokyo Electron Device LTD. All Rights Reserved.</a:t>
            </a:r>
            <a:endParaRPr kumimoji="1" lang="ja-JP" altLang="en-US" sz="900" dirty="0">
              <a:solidFill>
                <a:schemeClr val="tx1">
                  <a:lumMod val="50000"/>
                  <a:lumOff val="50000"/>
                </a:schemeClr>
              </a:solidFill>
            </a:endParaRPr>
          </a:p>
        </p:txBody>
      </p:sp>
      <p:sp>
        <p:nvSpPr>
          <p:cNvPr id="10" name="正方形/長方形 9"/>
          <p:cNvSpPr/>
          <p:nvPr userDrawn="1"/>
        </p:nvSpPr>
        <p:spPr>
          <a:xfrm>
            <a:off x="-1" y="0"/>
            <a:ext cx="144000" cy="687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プレースホルダー 13"/>
          <p:cNvSpPr>
            <a:spLocks noGrp="1"/>
          </p:cNvSpPr>
          <p:nvPr>
            <p:ph type="body" sz="quarter" idx="11" hasCustomPrompt="1"/>
          </p:nvPr>
        </p:nvSpPr>
        <p:spPr>
          <a:xfrm>
            <a:off x="689394" y="1769066"/>
            <a:ext cx="11167643" cy="480131"/>
          </a:xfrm>
          <a:noFill/>
        </p:spPr>
        <p:txBody>
          <a:bodyPr wrap="square" rtlCol="0" anchor="ctr">
            <a:spAutoFit/>
          </a:bodyPr>
          <a:lstStyle>
            <a:lvl1pPr marL="0" indent="0">
              <a:buFontTx/>
              <a:buNone/>
              <a:defRPr lang="ja-JP" altLang="en-US" sz="2800" b="1" smtClean="0">
                <a:solidFill>
                  <a:schemeClr val="tx2"/>
                </a:solidFill>
                <a:latin typeface="+mn-ea"/>
              </a:defRPr>
            </a:lvl1pPr>
            <a:lvl2pPr>
              <a:defRPr lang="ja-JP" altLang="en-US" sz="1800" smtClean="0"/>
            </a:lvl2pPr>
            <a:lvl3pPr>
              <a:defRPr lang="ja-JP" altLang="en-US" smtClean="0"/>
            </a:lvl3pPr>
            <a:lvl4pPr>
              <a:defRPr lang="ja-JP" altLang="en-US" sz="1800" smtClean="0"/>
            </a:lvl4pPr>
            <a:lvl5pPr>
              <a:defRPr lang="ja-JP" altLang="en-US" sz="1800"/>
            </a:lvl5pPr>
          </a:lstStyle>
          <a:p>
            <a:pPr marL="0" lvl="0"/>
            <a:r>
              <a:rPr kumimoji="1" lang="zh-CN" altLang="en-US" dirty="0"/>
              <a:t>○○○○○株式会社　御中</a:t>
            </a:r>
            <a:endParaRPr kumimoji="1" lang="ja-JP" altLang="en-US" dirty="0"/>
          </a:p>
        </p:txBody>
      </p:sp>
      <p:pic>
        <p:nvPicPr>
          <p:cNvPr id="15" name="図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72536" y="316391"/>
            <a:ext cx="2338462" cy="684000"/>
          </a:xfrm>
          <a:prstGeom prst="rect">
            <a:avLst/>
          </a:prstGeom>
        </p:spPr>
      </p:pic>
    </p:spTree>
    <p:extLst>
      <p:ext uri="{BB962C8B-B14F-4D97-AF65-F5344CB8AC3E}">
        <p14:creationId xmlns:p14="http://schemas.microsoft.com/office/powerpoint/2010/main" val="252636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表紙_ビジュアル_ロゴ無し">
    <p:spTree>
      <p:nvGrpSpPr>
        <p:cNvPr id="1" name=""/>
        <p:cNvGrpSpPr/>
        <p:nvPr/>
      </p:nvGrpSpPr>
      <p:grpSpPr>
        <a:xfrm>
          <a:off x="0" y="0"/>
          <a:ext cx="0" cy="0"/>
          <a:chOff x="0" y="0"/>
          <a:chExt cx="0" cy="0"/>
        </a:xfrm>
      </p:grpSpPr>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 y="-92844"/>
            <a:ext cx="6022305" cy="6480000"/>
          </a:xfrm>
          <a:prstGeom prst="rect">
            <a:avLst/>
          </a:prstGeom>
        </p:spPr>
      </p:pic>
      <p:pic>
        <p:nvPicPr>
          <p:cNvPr id="15" name="図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576" y="2855770"/>
            <a:ext cx="2338462" cy="684000"/>
          </a:xfrm>
          <a:prstGeom prst="rect">
            <a:avLst/>
          </a:prstGeom>
        </p:spPr>
      </p:pic>
      <p:sp>
        <p:nvSpPr>
          <p:cNvPr id="16" name="テキスト ボックス 15"/>
          <p:cNvSpPr txBox="1"/>
          <p:nvPr userDrawn="1"/>
        </p:nvSpPr>
        <p:spPr>
          <a:xfrm>
            <a:off x="7989786" y="6658099"/>
            <a:ext cx="3124253" cy="138499"/>
          </a:xfrm>
          <a:prstGeom prst="rect">
            <a:avLst/>
          </a:prstGeom>
          <a:noFill/>
        </p:spPr>
        <p:txBody>
          <a:bodyPr wrap="none" lIns="0" tIns="0" rIns="0" bIns="0" rtlCol="0" anchor="ctr">
            <a:spAutoFit/>
          </a:bodyPr>
          <a:lstStyle/>
          <a:p>
            <a:pPr algn="l"/>
            <a:r>
              <a:rPr kumimoji="1" lang="en-US" altLang="ja-JP" sz="900" dirty="0">
                <a:solidFill>
                  <a:schemeClr val="tx1">
                    <a:lumMod val="50000"/>
                    <a:lumOff val="50000"/>
                  </a:schemeClr>
                </a:solidFill>
              </a:rPr>
              <a:t>Copyright © Tokyo Electron Device LTD. All Rights Reserved.</a:t>
            </a:r>
            <a:endParaRPr kumimoji="1" lang="ja-JP" altLang="en-US" sz="900" dirty="0">
              <a:solidFill>
                <a:schemeClr val="tx1">
                  <a:lumMod val="50000"/>
                  <a:lumOff val="50000"/>
                </a:schemeClr>
              </a:solidFill>
            </a:endParaRPr>
          </a:p>
        </p:txBody>
      </p:sp>
      <p:sp>
        <p:nvSpPr>
          <p:cNvPr id="4" name="タイトル 3"/>
          <p:cNvSpPr>
            <a:spLocks noGrp="1"/>
          </p:cNvSpPr>
          <p:nvPr>
            <p:ph type="title" hasCustomPrompt="1"/>
          </p:nvPr>
        </p:nvSpPr>
        <p:spPr>
          <a:xfrm>
            <a:off x="3530999" y="2849275"/>
            <a:ext cx="8326040" cy="701731"/>
          </a:xfrm>
          <a:noFill/>
        </p:spPr>
        <p:txBody>
          <a:bodyPr wrap="square" rtlCol="0" anchor="ctr">
            <a:spAutoFit/>
          </a:bodyPr>
          <a:lstStyle>
            <a:lvl1pPr>
              <a:defRPr lang="ja-JP" altLang="en-US" sz="4400">
                <a:solidFill>
                  <a:schemeClr val="tx2"/>
                </a:solidFill>
                <a:latin typeface="+mn-ea"/>
                <a:ea typeface="+mn-ea"/>
                <a:cs typeface="+mn-cs"/>
              </a:defRPr>
            </a:lvl1pPr>
          </a:lstStyle>
          <a:p>
            <a:pPr marL="0" lvl="0"/>
            <a:r>
              <a:rPr kumimoji="1" lang="ja-JP" altLang="en-US" dirty="0"/>
              <a:t>プレゼンテーションタイトル</a:t>
            </a:r>
          </a:p>
        </p:txBody>
      </p:sp>
      <p:sp>
        <p:nvSpPr>
          <p:cNvPr id="18" name="テキスト プレースホルダー 17"/>
          <p:cNvSpPr>
            <a:spLocks noGrp="1"/>
          </p:cNvSpPr>
          <p:nvPr>
            <p:ph type="body" sz="quarter" idx="10" hasCustomPrompt="1"/>
          </p:nvPr>
        </p:nvSpPr>
        <p:spPr>
          <a:xfrm>
            <a:off x="7989786" y="5190325"/>
            <a:ext cx="3867252" cy="994118"/>
          </a:xfrm>
          <a:noFill/>
        </p:spPr>
        <p:txBody>
          <a:bodyPr wrap="square" rtlCol="0">
            <a:spAutoFit/>
          </a:bodyPr>
          <a:lstStyle>
            <a:lvl1pPr marL="0" indent="0">
              <a:spcAft>
                <a:spcPts val="600"/>
              </a:spcAft>
              <a:buFontTx/>
              <a:buNone/>
              <a:defRPr lang="ja-JP" altLang="en-US" sz="1800" smtClean="0">
                <a:solidFill>
                  <a:schemeClr val="tx2"/>
                </a:solidFill>
              </a:defRPr>
            </a:lvl1pPr>
            <a:lvl2pPr>
              <a:defRPr lang="ja-JP" altLang="en-US" sz="1800" smtClean="0"/>
            </a:lvl2pPr>
            <a:lvl3pPr>
              <a:defRPr lang="ja-JP" altLang="en-US" smtClean="0"/>
            </a:lvl3pPr>
            <a:lvl4pPr>
              <a:defRPr lang="ja-JP" altLang="en-US" sz="1800" smtClean="0"/>
            </a:lvl4pPr>
            <a:lvl5pPr>
              <a:defRPr lang="ja-JP" altLang="en-US" sz="1800"/>
            </a:lvl5pPr>
          </a:lstStyle>
          <a:p>
            <a:pPr marL="0" lvl="0">
              <a:spcAft>
                <a:spcPts val="600"/>
              </a:spcAft>
            </a:pPr>
            <a:r>
              <a:rPr kumimoji="1" lang="en-US" altLang="zh-CN" dirty="0"/>
              <a:t>YYYY</a:t>
            </a:r>
            <a:r>
              <a:rPr kumimoji="1" lang="zh-CN" altLang="en-US" dirty="0"/>
              <a:t>年</a:t>
            </a:r>
            <a:r>
              <a:rPr kumimoji="1" lang="en-US" altLang="zh-CN" dirty="0"/>
              <a:t>MM</a:t>
            </a:r>
            <a:r>
              <a:rPr kumimoji="1" lang="zh-CN" altLang="en-US" dirty="0"/>
              <a:t>月</a:t>
            </a:r>
            <a:r>
              <a:rPr kumimoji="1" lang="en-US" altLang="zh-CN" dirty="0"/>
              <a:t>DD</a:t>
            </a:r>
            <a:r>
              <a:rPr kumimoji="1" lang="zh-CN" altLang="en-US" dirty="0"/>
              <a:t>日</a:t>
            </a:r>
          </a:p>
          <a:p>
            <a:pPr marL="0" lvl="0">
              <a:spcAft>
                <a:spcPts val="600"/>
              </a:spcAft>
            </a:pPr>
            <a:r>
              <a:rPr kumimoji="1" lang="zh-CN" altLang="en-US" dirty="0"/>
              <a:t>部署名</a:t>
            </a:r>
          </a:p>
          <a:p>
            <a:pPr marL="0" lvl="0">
              <a:spcAft>
                <a:spcPts val="600"/>
              </a:spcAft>
            </a:pPr>
            <a:r>
              <a:rPr kumimoji="1" lang="zh-CN" altLang="en-US" dirty="0"/>
              <a:t>担当者名</a:t>
            </a:r>
            <a:endParaRPr kumimoji="1" lang="ja-JP" altLang="en-US" dirty="0"/>
          </a:p>
        </p:txBody>
      </p:sp>
    </p:spTree>
    <p:extLst>
      <p:ext uri="{BB962C8B-B14F-4D97-AF65-F5344CB8AC3E}">
        <p14:creationId xmlns:p14="http://schemas.microsoft.com/office/powerpoint/2010/main" val="1267397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中表紙_ベーシック">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354868" y="2312539"/>
            <a:ext cx="8296763" cy="646331"/>
          </a:xfrm>
          <a:noFill/>
        </p:spPr>
        <p:txBody>
          <a:bodyPr wrap="square" rtlCol="0" anchor="t">
            <a:spAutoFit/>
          </a:bodyPr>
          <a:lstStyle>
            <a:lvl1pPr>
              <a:defRPr lang="ja-JP" altLang="en-US" sz="4000">
                <a:solidFill>
                  <a:schemeClr val="tx2"/>
                </a:solidFill>
                <a:latin typeface="+mn-ea"/>
                <a:ea typeface="+mn-ea"/>
                <a:cs typeface="+mn-cs"/>
              </a:defRPr>
            </a:lvl1pPr>
          </a:lstStyle>
          <a:p>
            <a:pPr marL="0" lvl="0"/>
            <a:r>
              <a:rPr kumimoji="1" lang="ja-JP" altLang="en-US" dirty="0"/>
              <a:t>セクションタイトル</a:t>
            </a:r>
          </a:p>
        </p:txBody>
      </p:sp>
      <p:sp>
        <p:nvSpPr>
          <p:cNvPr id="3" name="正方形/長方形 2"/>
          <p:cNvSpPr/>
          <p:nvPr userDrawn="1"/>
        </p:nvSpPr>
        <p:spPr>
          <a:xfrm>
            <a:off x="-1" y="0"/>
            <a:ext cx="144000" cy="687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userDrawn="1"/>
        </p:nvSpPr>
        <p:spPr>
          <a:xfrm>
            <a:off x="354867" y="6626055"/>
            <a:ext cx="3124253" cy="138499"/>
          </a:xfrm>
          <a:prstGeom prst="rect">
            <a:avLst/>
          </a:prstGeom>
          <a:noFill/>
        </p:spPr>
        <p:txBody>
          <a:bodyPr wrap="none" lIns="0" tIns="0" rIns="0" bIns="0" rtlCol="0" anchor="ctr">
            <a:spAutoFit/>
          </a:bodyPr>
          <a:lstStyle/>
          <a:p>
            <a:pPr algn="l"/>
            <a:r>
              <a:rPr kumimoji="1" lang="en-US" altLang="ja-JP" sz="900" dirty="0">
                <a:solidFill>
                  <a:schemeClr val="tx1">
                    <a:lumMod val="50000"/>
                    <a:lumOff val="50000"/>
                  </a:schemeClr>
                </a:solidFill>
              </a:rPr>
              <a:t>Copyright © Tokyo Electron Device LTD. All Rights Reserved.</a:t>
            </a:r>
            <a:endParaRPr kumimoji="1" lang="ja-JP" altLang="en-US" sz="900" dirty="0">
              <a:solidFill>
                <a:schemeClr val="tx1">
                  <a:lumMod val="50000"/>
                  <a:lumOff val="50000"/>
                </a:schemeClr>
              </a:solidFill>
            </a:endParaRPr>
          </a:p>
        </p:txBody>
      </p:sp>
      <p:pic>
        <p:nvPicPr>
          <p:cNvPr id="11" name="図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7038" y="599925"/>
            <a:ext cx="1800000" cy="526500"/>
          </a:xfrm>
          <a:prstGeom prst="rect">
            <a:avLst/>
          </a:prstGeom>
        </p:spPr>
      </p:pic>
      <p:sp>
        <p:nvSpPr>
          <p:cNvPr id="6" name="テキスト プレースホルダー 2"/>
          <p:cNvSpPr>
            <a:spLocks noGrp="1"/>
          </p:cNvSpPr>
          <p:nvPr>
            <p:ph type="body" idx="1" hasCustomPrompt="1"/>
          </p:nvPr>
        </p:nvSpPr>
        <p:spPr>
          <a:xfrm>
            <a:off x="354867" y="3438000"/>
            <a:ext cx="8296764" cy="1077218"/>
          </a:xfrm>
          <a:noFill/>
        </p:spPr>
        <p:txBody>
          <a:bodyPr wrap="square" rtlCol="0">
            <a:spAutoFit/>
          </a:bodyPr>
          <a:lstStyle>
            <a:lvl1pPr>
              <a:defRPr lang="ja-JP" altLang="en-US" sz="2000" dirty="0" smtClean="0">
                <a:solidFill>
                  <a:schemeClr val="tx2"/>
                </a:solidFill>
              </a:defRPr>
            </a:lvl1pPr>
          </a:lstStyle>
          <a:p>
            <a:pPr marL="285750" lvl="0" indent="-285750">
              <a:spcAft>
                <a:spcPts val="600"/>
              </a:spcAft>
            </a:pPr>
            <a:r>
              <a:rPr kumimoji="1" lang="ja-JP" altLang="en-US" sz="2000" dirty="0"/>
              <a:t>サブセクションタイトル</a:t>
            </a:r>
            <a:endParaRPr kumimoji="1" lang="en-US" altLang="ja-JP" sz="2000" dirty="0"/>
          </a:p>
          <a:p>
            <a:pPr marL="285750" lvl="0" indent="-285750">
              <a:spcAft>
                <a:spcPts val="600"/>
              </a:spcAft>
            </a:pPr>
            <a:r>
              <a:rPr kumimoji="1" lang="ja-JP" altLang="en-US" sz="2000" dirty="0"/>
              <a:t>サブセクションタイトル</a:t>
            </a:r>
            <a:endParaRPr kumimoji="1" lang="en-US" altLang="ja-JP" sz="2000" dirty="0"/>
          </a:p>
          <a:p>
            <a:pPr marL="285750" lvl="0" indent="-285750">
              <a:spcAft>
                <a:spcPts val="600"/>
              </a:spcAft>
            </a:pPr>
            <a:r>
              <a:rPr kumimoji="1" lang="ja-JP" altLang="en-US" sz="2000" dirty="0"/>
              <a:t>サブセクションタイトル</a:t>
            </a:r>
            <a:endParaRPr kumimoji="1" lang="ja-JP" altLang="en-US" dirty="0"/>
          </a:p>
        </p:txBody>
      </p:sp>
    </p:spTree>
    <p:extLst>
      <p:ext uri="{BB962C8B-B14F-4D97-AF65-F5344CB8AC3E}">
        <p14:creationId xmlns:p14="http://schemas.microsoft.com/office/powerpoint/2010/main" val="4159960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中表紙_ビジュアル">
    <p:spTree>
      <p:nvGrpSpPr>
        <p:cNvPr id="1" name=""/>
        <p:cNvGrpSpPr/>
        <p:nvPr/>
      </p:nvGrpSpPr>
      <p:grpSpPr>
        <a:xfrm>
          <a:off x="0" y="0"/>
          <a:ext cx="0" cy="0"/>
          <a:chOff x="0" y="0"/>
          <a:chExt cx="0" cy="0"/>
        </a:xfrm>
      </p:grpSpPr>
      <p:sp>
        <p:nvSpPr>
          <p:cNvPr id="4" name="正方形/長方形 3"/>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p:cNvSpPr/>
          <p:nvPr userDrawn="1"/>
        </p:nvSpPr>
        <p:spPr>
          <a:xfrm>
            <a:off x="0" y="2137992"/>
            <a:ext cx="12192000" cy="1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4963" y="2774742"/>
            <a:ext cx="1800000" cy="526500"/>
          </a:xfrm>
          <a:prstGeom prst="rect">
            <a:avLst/>
          </a:prstGeom>
        </p:spPr>
      </p:pic>
      <p:sp>
        <p:nvSpPr>
          <p:cNvPr id="8" name="テキスト ボックス 7"/>
          <p:cNvSpPr txBox="1"/>
          <p:nvPr userDrawn="1"/>
        </p:nvSpPr>
        <p:spPr>
          <a:xfrm>
            <a:off x="703462" y="6658099"/>
            <a:ext cx="3124253" cy="138499"/>
          </a:xfrm>
          <a:prstGeom prst="rect">
            <a:avLst/>
          </a:prstGeom>
          <a:noFill/>
        </p:spPr>
        <p:txBody>
          <a:bodyPr wrap="none" lIns="0" tIns="0" rIns="0" bIns="0" rtlCol="0" anchor="ctr">
            <a:spAutoFit/>
          </a:bodyPr>
          <a:lstStyle/>
          <a:p>
            <a:pPr algn="l"/>
            <a:r>
              <a:rPr kumimoji="1" lang="en-US" altLang="ja-JP" sz="900" dirty="0"/>
              <a:t>Copyright © Tokyo Electron Device LTD. All Rights Reserved.</a:t>
            </a:r>
            <a:endParaRPr kumimoji="1" lang="ja-JP" altLang="en-US" sz="900" dirty="0"/>
          </a:p>
        </p:txBody>
      </p:sp>
      <p:sp>
        <p:nvSpPr>
          <p:cNvPr id="2" name="タイトル 1"/>
          <p:cNvSpPr>
            <a:spLocks noGrp="1"/>
          </p:cNvSpPr>
          <p:nvPr>
            <p:ph type="title" hasCustomPrompt="1"/>
          </p:nvPr>
        </p:nvSpPr>
        <p:spPr>
          <a:xfrm>
            <a:off x="2504052" y="2720982"/>
            <a:ext cx="9364760" cy="701731"/>
          </a:xfrm>
          <a:noFill/>
        </p:spPr>
        <p:txBody>
          <a:bodyPr wrap="square" rtlCol="0">
            <a:spAutoFit/>
          </a:bodyPr>
          <a:lstStyle>
            <a:lvl1pPr>
              <a:defRPr lang="ja-JP" altLang="en-US" sz="4400" dirty="0">
                <a:solidFill>
                  <a:schemeClr val="tx2"/>
                </a:solidFill>
                <a:latin typeface="+mn-ea"/>
                <a:ea typeface="+mn-ea"/>
                <a:cs typeface="+mn-cs"/>
              </a:defRPr>
            </a:lvl1pPr>
          </a:lstStyle>
          <a:p>
            <a:pPr marL="0" lvl="0"/>
            <a:r>
              <a:rPr kumimoji="1" lang="ja-JP" altLang="en-US" dirty="0"/>
              <a:t>セクションタイトル</a:t>
            </a:r>
          </a:p>
        </p:txBody>
      </p:sp>
      <p:sp>
        <p:nvSpPr>
          <p:cNvPr id="3" name="テキスト プレースホルダー 2"/>
          <p:cNvSpPr>
            <a:spLocks noGrp="1"/>
          </p:cNvSpPr>
          <p:nvPr>
            <p:ph type="body" idx="1" hasCustomPrompt="1"/>
          </p:nvPr>
        </p:nvSpPr>
        <p:spPr>
          <a:xfrm>
            <a:off x="2504053" y="4114104"/>
            <a:ext cx="9364760" cy="1077218"/>
          </a:xfrm>
          <a:noFill/>
        </p:spPr>
        <p:txBody>
          <a:bodyPr wrap="square" rtlCol="0">
            <a:spAutoFit/>
          </a:bodyPr>
          <a:lstStyle>
            <a:lvl1pPr>
              <a:defRPr lang="ja-JP" altLang="en-US" sz="2000" dirty="0" smtClean="0">
                <a:solidFill>
                  <a:schemeClr val="tx2"/>
                </a:solidFill>
              </a:defRPr>
            </a:lvl1pPr>
          </a:lstStyle>
          <a:p>
            <a:pPr marL="285750" lvl="0" indent="-285750">
              <a:spcAft>
                <a:spcPts val="600"/>
              </a:spcAft>
            </a:pPr>
            <a:r>
              <a:rPr kumimoji="1" lang="ja-JP" altLang="en-US" sz="2000" dirty="0"/>
              <a:t>サブセクションタイトル</a:t>
            </a:r>
            <a:endParaRPr kumimoji="1" lang="en-US" altLang="ja-JP" sz="2000" dirty="0"/>
          </a:p>
          <a:p>
            <a:pPr marL="285750" lvl="0" indent="-285750">
              <a:spcAft>
                <a:spcPts val="600"/>
              </a:spcAft>
            </a:pPr>
            <a:r>
              <a:rPr kumimoji="1" lang="ja-JP" altLang="en-US" sz="2000" dirty="0"/>
              <a:t>サブセクションタイトル</a:t>
            </a:r>
            <a:endParaRPr kumimoji="1" lang="en-US" altLang="ja-JP" sz="2000" dirty="0"/>
          </a:p>
          <a:p>
            <a:pPr marL="285750" lvl="0" indent="-285750">
              <a:spcAft>
                <a:spcPts val="600"/>
              </a:spcAft>
            </a:pPr>
            <a:r>
              <a:rPr kumimoji="1" lang="ja-JP" altLang="en-US" sz="2000" dirty="0"/>
              <a:t>サブセクションタイトル</a:t>
            </a:r>
            <a:endParaRPr kumimoji="1" lang="ja-JP" altLang="en-US" dirty="0"/>
          </a:p>
        </p:txBody>
      </p:sp>
    </p:spTree>
    <p:extLst>
      <p:ext uri="{BB962C8B-B14F-4D97-AF65-F5344CB8AC3E}">
        <p14:creationId xmlns:p14="http://schemas.microsoft.com/office/powerpoint/2010/main" val="3560704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本文_TED（JP）">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5" name="図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0535686" y="6634371"/>
            <a:ext cx="1344702" cy="180042"/>
          </a:xfrm>
          <a:prstGeom prst="rect">
            <a:avLst/>
          </a:prstGeom>
        </p:spPr>
      </p:pic>
    </p:spTree>
    <p:extLst>
      <p:ext uri="{BB962C8B-B14F-4D97-AF65-F5344CB8AC3E}">
        <p14:creationId xmlns:p14="http://schemas.microsoft.com/office/powerpoint/2010/main" val="3659020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54868" y="191725"/>
            <a:ext cx="9970817" cy="504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354867" y="1091436"/>
            <a:ext cx="11520000" cy="5040000"/>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テキスト ボックス 6"/>
          <p:cNvSpPr txBox="1"/>
          <p:nvPr userDrawn="1"/>
        </p:nvSpPr>
        <p:spPr>
          <a:xfrm>
            <a:off x="354867" y="6626055"/>
            <a:ext cx="3124253" cy="138499"/>
          </a:xfrm>
          <a:prstGeom prst="rect">
            <a:avLst/>
          </a:prstGeom>
          <a:noFill/>
        </p:spPr>
        <p:txBody>
          <a:bodyPr wrap="none" lIns="0" tIns="0" rIns="0" bIns="0" rtlCol="0" anchor="ctr">
            <a:spAutoFit/>
          </a:bodyPr>
          <a:lstStyle/>
          <a:p>
            <a:pPr algn="l"/>
            <a:r>
              <a:rPr kumimoji="1" lang="en-US" altLang="ja-JP" sz="900" dirty="0">
                <a:solidFill>
                  <a:schemeClr val="tx1">
                    <a:lumMod val="50000"/>
                    <a:lumOff val="50000"/>
                  </a:schemeClr>
                </a:solidFill>
              </a:rPr>
              <a:t>Copyright © Tokyo Electron Device LTD. All Rights Reserved.</a:t>
            </a:r>
            <a:endParaRPr kumimoji="1" lang="ja-JP" altLang="en-US" sz="900" dirty="0">
              <a:solidFill>
                <a:schemeClr val="tx1">
                  <a:lumMod val="50000"/>
                  <a:lumOff val="50000"/>
                </a:schemeClr>
              </a:solidFill>
            </a:endParaRPr>
          </a:p>
        </p:txBody>
      </p:sp>
      <p:sp>
        <p:nvSpPr>
          <p:cNvPr id="8" name="テキスト ボックス 7"/>
          <p:cNvSpPr txBox="1"/>
          <p:nvPr userDrawn="1"/>
        </p:nvSpPr>
        <p:spPr>
          <a:xfrm>
            <a:off x="5989401" y="6626055"/>
            <a:ext cx="213199" cy="184453"/>
          </a:xfrm>
          <a:prstGeom prst="rect">
            <a:avLst/>
          </a:prstGeom>
          <a:noFill/>
        </p:spPr>
        <p:txBody>
          <a:bodyPr wrap="none" lIns="0" tIns="0" rIns="0" bIns="0" rtlCol="0" anchor="ctr">
            <a:noAutofit/>
          </a:bodyPr>
          <a:lstStyle/>
          <a:p>
            <a:pPr algn="r"/>
            <a:fld id="{093A90CE-37A5-4B3F-8778-676E0ECBD275}" type="slidenum">
              <a:rPr kumimoji="1" lang="en-US" altLang="ja-JP" sz="1000" b="1" smtClean="0">
                <a:solidFill>
                  <a:schemeClr val="tx1">
                    <a:lumMod val="50000"/>
                    <a:lumOff val="50000"/>
                  </a:schemeClr>
                </a:solidFill>
              </a:rPr>
              <a:t>‹#›</a:t>
            </a:fld>
            <a:endParaRPr kumimoji="1" lang="ja-JP" altLang="en-US" sz="1000" b="1" dirty="0">
              <a:solidFill>
                <a:schemeClr val="tx1">
                  <a:lumMod val="50000"/>
                  <a:lumOff val="50000"/>
                </a:schemeClr>
              </a:solidFill>
            </a:endParaRPr>
          </a:p>
        </p:txBody>
      </p:sp>
      <p:pic>
        <p:nvPicPr>
          <p:cNvPr id="9" name="図 8"/>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0627041" y="242558"/>
            <a:ext cx="1230769" cy="360000"/>
          </a:xfrm>
          <a:prstGeom prst="rect">
            <a:avLst/>
          </a:prstGeom>
        </p:spPr>
      </p:pic>
      <p:sp>
        <p:nvSpPr>
          <p:cNvPr id="10" name="正方形/長方形 9"/>
          <p:cNvSpPr/>
          <p:nvPr userDrawn="1"/>
        </p:nvSpPr>
        <p:spPr>
          <a:xfrm>
            <a:off x="-1" y="0"/>
            <a:ext cx="144000" cy="687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12376847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9" r:id="rId3"/>
    <p:sldLayoutId id="2147483670" r:id="rId4"/>
    <p:sldLayoutId id="2147483671" r:id="rId5"/>
    <p:sldLayoutId id="2147483672" r:id="rId6"/>
    <p:sldLayoutId id="2147483658" r:id="rId7"/>
    <p:sldLayoutId id="2147483651" r:id="rId8"/>
    <p:sldLayoutId id="2147483650" r:id="rId9"/>
    <p:sldLayoutId id="2147483659" r:id="rId10"/>
    <p:sldLayoutId id="2147483660" r:id="rId11"/>
    <p:sldLayoutId id="2147483668" r:id="rId12"/>
    <p:sldLayoutId id="2147483667" r:id="rId13"/>
    <p:sldLayoutId id="2147483662" r:id="rId14"/>
    <p:sldLayoutId id="2147483665" r:id="rId15"/>
    <p:sldLayoutId id="2147483661" r:id="rId16"/>
    <p:sldLayoutId id="2147483663" r:id="rId17"/>
    <p:sldLayoutId id="2147483664" r:id="rId18"/>
    <p:sldLayoutId id="2147483666" r:id="rId19"/>
    <p:sldLayoutId id="2147483655" r:id="rId20"/>
    <p:sldLayoutId id="2147483674" r:id="rId21"/>
    <p:sldLayoutId id="2147483675" r:id="rId22"/>
    <p:sldLayoutId id="2147483676" r:id="rId23"/>
    <p:sldLayoutId id="2147483677" r:id="rId24"/>
    <p:sldLayoutId id="2147483679" r:id="rId25"/>
    <p:sldLayoutId id="2147483681" r:id="rId26"/>
  </p:sldLayoutIdLst>
  <p:txStyles>
    <p:titleStyle>
      <a:lvl1pPr algn="l" defTabSz="914400" rtl="0" eaLnBrk="1" latinLnBrk="0" hangingPunct="1">
        <a:lnSpc>
          <a:spcPct val="90000"/>
        </a:lnSpc>
        <a:spcBef>
          <a:spcPct val="0"/>
        </a:spcBef>
        <a:buNone/>
        <a:defRPr kumimoji="1" sz="2400" b="1" kern="1200">
          <a:solidFill>
            <a:schemeClr val="tx2"/>
          </a:solidFill>
          <a:latin typeface="+mj-lt"/>
          <a:ea typeface="+mj-ea"/>
          <a:cs typeface="+mj-cs"/>
        </a:defRPr>
      </a:lvl1pPr>
    </p:titleStyle>
    <p:bodyStyle>
      <a:lvl1pPr marL="352425" indent="-352425"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sz="2400" kern="1200">
          <a:solidFill>
            <a:schemeClr val="tx2"/>
          </a:solidFill>
          <a:latin typeface="+mn-lt"/>
          <a:ea typeface="+mn-ea"/>
          <a:cs typeface="+mn-cs"/>
        </a:defRPr>
      </a:lvl1pPr>
      <a:lvl2pPr marL="809625" indent="-352425"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sz="2000" kern="1200">
          <a:solidFill>
            <a:schemeClr val="tx2"/>
          </a:solidFill>
          <a:latin typeface="+mn-lt"/>
          <a:ea typeface="+mn-ea"/>
          <a:cs typeface="+mn-cs"/>
        </a:defRPr>
      </a:lvl2pPr>
      <a:lvl3pPr marL="1254125" indent="-339725"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sz="1800" kern="1200">
          <a:solidFill>
            <a:schemeClr val="tx2"/>
          </a:solidFill>
          <a:latin typeface="+mn-lt"/>
          <a:ea typeface="+mn-ea"/>
          <a:cs typeface="+mn-cs"/>
        </a:defRPr>
      </a:lvl3pPr>
      <a:lvl4pPr marL="1600200" indent="-228600"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sz="1600" kern="1200">
          <a:solidFill>
            <a:schemeClr val="tx2"/>
          </a:solidFill>
          <a:latin typeface="+mn-lt"/>
          <a:ea typeface="+mn-ea"/>
          <a:cs typeface="+mn-cs"/>
        </a:defRPr>
      </a:lvl4pPr>
      <a:lvl5pPr marL="2057400" indent="-228600"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22.emf"/></Relationships>
</file>

<file path=ppt/slides/_rels/slide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24.emf"/></Relationships>
</file>

<file path=ppt/slides/_rels/slide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26.emf"/></Relationships>
</file>

<file path=ppt/slides/_rels/slide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28.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2"/>
          <p:cNvSpPr txBox="1">
            <a:spLocks/>
          </p:cNvSpPr>
          <p:nvPr/>
        </p:nvSpPr>
        <p:spPr>
          <a:xfrm>
            <a:off x="7989785" y="5190325"/>
            <a:ext cx="4047885" cy="612475"/>
          </a:xfrm>
          <a:prstGeom prst="rect">
            <a:avLst/>
          </a:prstGeom>
          <a:noFill/>
        </p:spPr>
        <p:txBody>
          <a:bodyPr vert="horz" wrap="square" lIns="91440" tIns="45720" rIns="91440" bIns="45720" rtlCol="0">
            <a:spAutoFit/>
          </a:bodyPr>
          <a:lstStyle>
            <a:lvl1pPr marL="0" indent="0" algn="l" defTabSz="914400" rtl="0" eaLnBrk="1" latinLnBrk="0" hangingPunct="1">
              <a:lnSpc>
                <a:spcPct val="90000"/>
              </a:lnSpc>
              <a:spcBef>
                <a:spcPts val="0"/>
              </a:spcBef>
              <a:spcAft>
                <a:spcPts val="600"/>
              </a:spcAft>
              <a:buClr>
                <a:schemeClr val="bg2"/>
              </a:buClr>
              <a:buFontTx/>
              <a:buNone/>
              <a:defRPr kumimoji="1" lang="ja-JP" altLang="en-US" sz="1800" kern="1200" smtClean="0">
                <a:solidFill>
                  <a:schemeClr val="tx2"/>
                </a:solidFill>
                <a:latin typeface="+mn-lt"/>
                <a:ea typeface="+mn-ea"/>
                <a:cs typeface="+mn-cs"/>
              </a:defRPr>
            </a:lvl1pPr>
            <a:lvl2pPr marL="809625" indent="-352425"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lang="ja-JP" altLang="en-US" sz="1800" kern="1200" smtClean="0">
                <a:solidFill>
                  <a:schemeClr val="tx2"/>
                </a:solidFill>
                <a:latin typeface="+mn-lt"/>
                <a:ea typeface="+mn-ea"/>
                <a:cs typeface="+mn-cs"/>
              </a:defRPr>
            </a:lvl2pPr>
            <a:lvl3pPr marL="1254125" indent="-339725"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lang="ja-JP" altLang="en-US" sz="1800" kern="1200" smtClean="0">
                <a:solidFill>
                  <a:schemeClr val="tx2"/>
                </a:solidFill>
                <a:latin typeface="+mn-lt"/>
                <a:ea typeface="+mn-ea"/>
                <a:cs typeface="+mn-cs"/>
              </a:defRPr>
            </a:lvl3pPr>
            <a:lvl4pPr marL="1600200" indent="-228600"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lang="ja-JP" altLang="en-US" sz="1800" kern="1200" smtClean="0">
                <a:solidFill>
                  <a:schemeClr val="tx2"/>
                </a:solidFill>
                <a:latin typeface="+mn-lt"/>
                <a:ea typeface="+mn-ea"/>
                <a:cs typeface="+mn-cs"/>
              </a:defRPr>
            </a:lvl4pPr>
            <a:lvl5pPr marL="2057400" indent="-228600"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lang="ja-JP" altLang="en-US"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1400" dirty="0"/>
          </a:p>
          <a:p>
            <a:pPr algn="r"/>
            <a:r>
              <a:rPr lang="en-US" altLang="ja-JP" dirty="0"/>
              <a:t>2022</a:t>
            </a:r>
            <a:r>
              <a:rPr lang="ja-JP" altLang="en-US" dirty="0"/>
              <a:t>年 </a:t>
            </a:r>
            <a:r>
              <a:rPr lang="en-US" altLang="ja-JP" dirty="0"/>
              <a:t>12 </a:t>
            </a:r>
            <a:r>
              <a:rPr lang="ja-JP" altLang="en-US" dirty="0"/>
              <a:t>月</a:t>
            </a:r>
          </a:p>
        </p:txBody>
      </p:sp>
      <p:sp>
        <p:nvSpPr>
          <p:cNvPr id="2" name="タイトル 1"/>
          <p:cNvSpPr>
            <a:spLocks noGrp="1"/>
          </p:cNvSpPr>
          <p:nvPr>
            <p:ph type="title"/>
          </p:nvPr>
        </p:nvSpPr>
        <p:spPr>
          <a:xfrm>
            <a:off x="3530999" y="2655376"/>
            <a:ext cx="8326040" cy="1089529"/>
          </a:xfrm>
        </p:spPr>
        <p:txBody>
          <a:bodyPr/>
          <a:lstStyle/>
          <a:p>
            <a:r>
              <a:rPr kumimoji="1" lang="en-US" altLang="ja-JP" dirty="0"/>
              <a:t>CP-</a:t>
            </a:r>
            <a:r>
              <a:rPr kumimoji="1" lang="en-US" altLang="ja-JP" dirty="0" err="1"/>
              <a:t>TechWeb</a:t>
            </a:r>
            <a:r>
              <a:rPr kumimoji="1" lang="ja-JP" altLang="en-US" dirty="0"/>
              <a:t>ご利用方法</a:t>
            </a:r>
            <a:br>
              <a:rPr kumimoji="1" lang="en-US" altLang="ja-JP" dirty="0"/>
            </a:br>
            <a:r>
              <a:rPr kumimoji="1" lang="en-US" altLang="ja-JP" sz="2800" dirty="0" err="1"/>
              <a:t>Trellix</a:t>
            </a:r>
            <a:r>
              <a:rPr kumimoji="1" lang="en-US" altLang="ja-JP" sz="2800" dirty="0"/>
              <a:t> </a:t>
            </a:r>
            <a:r>
              <a:rPr kumimoji="1" lang="ja-JP" altLang="en-US" sz="2800" dirty="0"/>
              <a:t>編</a:t>
            </a:r>
            <a:endParaRPr kumimoji="1" lang="ja-JP" altLang="en-US" dirty="0"/>
          </a:p>
        </p:txBody>
      </p:sp>
    </p:spTree>
    <p:extLst>
      <p:ext uri="{BB962C8B-B14F-4D97-AF65-F5344CB8AC3E}">
        <p14:creationId xmlns:p14="http://schemas.microsoft.com/office/powerpoint/2010/main" val="2498005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Y:\CCD\IR\2016（H28）IR\31期株主総会\プレゼン資料\photo\ConnectBeyond_logo.jpg\ConnectBeyond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2785" y="2483823"/>
            <a:ext cx="5601970" cy="166243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2576452" y="4436501"/>
            <a:ext cx="7039106" cy="1200329"/>
          </a:xfrm>
          <a:prstGeom prst="rect">
            <a:avLst/>
          </a:prstGeom>
          <a:noFill/>
        </p:spPr>
        <p:txBody>
          <a:bodyPr wrap="none" rtlCol="0">
            <a:spAutoFit/>
          </a:bodyPr>
          <a:lstStyle/>
          <a:p>
            <a:pPr algn="ctr"/>
            <a:r>
              <a:rPr lang="ja-JP" altLang="en-US" sz="3200" b="1" dirty="0">
                <a:solidFill>
                  <a:schemeClr val="tx2"/>
                </a:solidFill>
                <a:latin typeface="+mn-ea"/>
              </a:rPr>
              <a:t>皆さまと共に</a:t>
            </a:r>
            <a:endParaRPr lang="en-US" altLang="ja-JP" sz="3200" b="1" dirty="0">
              <a:solidFill>
                <a:schemeClr val="tx2"/>
              </a:solidFill>
              <a:latin typeface="+mn-ea"/>
            </a:endParaRPr>
          </a:p>
          <a:p>
            <a:pPr algn="ctr"/>
            <a:endParaRPr lang="en-US" altLang="ja-JP" sz="800" b="1" dirty="0">
              <a:solidFill>
                <a:schemeClr val="tx2"/>
              </a:solidFill>
              <a:latin typeface="+mn-ea"/>
            </a:endParaRPr>
          </a:p>
          <a:p>
            <a:pPr algn="ctr"/>
            <a:r>
              <a:rPr kumimoji="1" lang="ja-JP" altLang="en-US" sz="3200" b="1" dirty="0">
                <a:solidFill>
                  <a:schemeClr val="tx2"/>
                </a:solidFill>
                <a:latin typeface="+mn-ea"/>
              </a:rPr>
              <a:t>新たな価値の創造に挑戦してまいります。</a:t>
            </a:r>
          </a:p>
        </p:txBody>
      </p:sp>
    </p:spTree>
    <p:extLst>
      <p:ext uri="{BB962C8B-B14F-4D97-AF65-F5344CB8AC3E}">
        <p14:creationId xmlns:p14="http://schemas.microsoft.com/office/powerpoint/2010/main" val="542668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5" y="351614"/>
            <a:ext cx="11114396" cy="449813"/>
          </a:xfrm>
        </p:spPr>
        <p:txBody>
          <a:bodyPr/>
          <a:lstStyle/>
          <a:p>
            <a:r>
              <a:rPr lang="ja-JP" altLang="en-US" dirty="0">
                <a:latin typeface="Meiryo UI" panose="020B0604030504040204" pitchFamily="50" charset="-128"/>
              </a:rPr>
              <a:t>はじめに</a:t>
            </a:r>
            <a:endParaRPr lang="en-US" dirty="0">
              <a:latin typeface="Meiryo UI" panose="020B0604030504040204" pitchFamily="50" charset="-128"/>
            </a:endParaRPr>
          </a:p>
        </p:txBody>
      </p:sp>
      <p:sp>
        <p:nvSpPr>
          <p:cNvPr id="3" name="Content Placeholder 2"/>
          <p:cNvSpPr>
            <a:spLocks noGrp="1"/>
          </p:cNvSpPr>
          <p:nvPr>
            <p:ph idx="1"/>
          </p:nvPr>
        </p:nvSpPr>
        <p:spPr>
          <a:xfrm>
            <a:off x="609600" y="891038"/>
            <a:ext cx="11103024" cy="4595813"/>
          </a:xfrm>
        </p:spPr>
        <p:txBody>
          <a:bodyPr/>
          <a:lstStyle/>
          <a:p>
            <a:endParaRPr lang="ja-JP" altLang="en-US" dirty="0"/>
          </a:p>
          <a:p>
            <a:r>
              <a:rPr lang="ja-JP" altLang="en-US" dirty="0">
                <a:latin typeface="+mn-ea"/>
              </a:rPr>
              <a:t>東京エレクトロンデバイスでは、過去の問題に対するナレッジ 情報を弊社からライセンス購入のお客様のみに 公開しております。お客様が開発を行う際の参考情報としてご利用ください。 また、一切、内容に関するご質問は受け付けられません。</a:t>
            </a:r>
          </a:p>
          <a:p>
            <a:endParaRPr lang="ja-JP" altLang="en-US" dirty="0">
              <a:latin typeface="+mn-ea"/>
            </a:endParaRPr>
          </a:p>
          <a:p>
            <a:r>
              <a:rPr lang="ja-JP" altLang="en-US" dirty="0">
                <a:latin typeface="+mn-ea"/>
              </a:rPr>
              <a:t>現在は </a:t>
            </a:r>
            <a:r>
              <a:rPr lang="en-US" altLang="ja-JP" dirty="0" err="1">
                <a:latin typeface="+mn-ea"/>
              </a:rPr>
              <a:t>Trellix</a:t>
            </a:r>
            <a:r>
              <a:rPr lang="en-US" altLang="ja-JP" dirty="0">
                <a:latin typeface="+mn-ea"/>
              </a:rPr>
              <a:t> </a:t>
            </a:r>
            <a:r>
              <a:rPr lang="ja-JP" altLang="en-US" dirty="0">
                <a:latin typeface="+mn-ea"/>
              </a:rPr>
              <a:t>のホワイトリスト製品およびブラックリスト製品のナレッジ情報のみをご提供しております。 ナレッジ情報は、適宜アップデートさせていただきますのでご了承ください。</a:t>
            </a:r>
            <a:endParaRPr lang="en-US" altLang="ja-JP" dirty="0">
              <a:latin typeface="+mn-ea"/>
            </a:endParaRPr>
          </a:p>
          <a:p>
            <a:endParaRPr lang="ja-JP" altLang="en-US" dirty="0">
              <a:latin typeface="Meiryo UI" panose="020B0604030504040204" pitchFamily="50" charset="-128"/>
            </a:endParaRPr>
          </a:p>
        </p:txBody>
      </p:sp>
    </p:spTree>
    <p:extLst>
      <p:ext uri="{BB962C8B-B14F-4D97-AF65-F5344CB8AC3E}">
        <p14:creationId xmlns:p14="http://schemas.microsoft.com/office/powerpoint/2010/main" val="45797866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3505495" cy="1622321"/>
          </a:xfrm>
        </p:spPr>
        <p:txBody>
          <a:bodyPr vert="horz" lIns="91440" tIns="45720" rIns="91440" bIns="45720" rtlCol="0" anchor="ctr">
            <a:normAutofit/>
          </a:bodyPr>
          <a:lstStyle/>
          <a:p>
            <a:r>
              <a:rPr lang="ja-JP" altLang="en-US" sz="4400" kern="1200" dirty="0">
                <a:solidFill>
                  <a:schemeClr val="tx1"/>
                </a:solidFill>
                <a:latin typeface="+mn-ea"/>
                <a:ea typeface="+mn-ea"/>
                <a:cs typeface="+mj-cs"/>
              </a:rPr>
              <a:t>登録方法</a:t>
            </a:r>
            <a:endParaRPr lang="en-US" sz="4400" kern="1200" dirty="0">
              <a:solidFill>
                <a:schemeClr val="tx1"/>
              </a:solidFill>
              <a:latin typeface="+mn-ea"/>
              <a:ea typeface="+mn-ea"/>
              <a:cs typeface="+mj-cs"/>
            </a:endParaRPr>
          </a:p>
        </p:txBody>
      </p:sp>
      <p:sp>
        <p:nvSpPr>
          <p:cNvPr id="3" name="Content Placeholder 2"/>
          <p:cNvSpPr>
            <a:spLocks noGrp="1"/>
          </p:cNvSpPr>
          <p:nvPr>
            <p:ph idx="1"/>
          </p:nvPr>
        </p:nvSpPr>
        <p:spPr>
          <a:xfrm>
            <a:off x="172528" y="2438400"/>
            <a:ext cx="4373593" cy="3785419"/>
          </a:xfrm>
        </p:spPr>
        <p:txBody>
          <a:bodyPr vert="horz" lIns="91440" tIns="45720" rIns="91440" bIns="45720" rtlCol="0">
            <a:normAutofit/>
          </a:bodyPr>
          <a:lstStyle/>
          <a:p>
            <a:pPr indent="-228600">
              <a:lnSpc>
                <a:spcPct val="90000"/>
              </a:lnSpc>
              <a:buFont typeface="Arial" panose="020B0604020202020204" pitchFamily="34" charset="0"/>
              <a:buChar char="•"/>
            </a:pPr>
            <a:r>
              <a:rPr lang="ja-JP" altLang="en-US" sz="1600" dirty="0">
                <a:solidFill>
                  <a:schemeClr val="tx1"/>
                </a:solidFill>
                <a:latin typeface="+mn-ea"/>
              </a:rPr>
              <a:t>アクセス用アカウントは、</a:t>
            </a:r>
            <a:r>
              <a:rPr lang="en-US" altLang="ja-JP" sz="1600" dirty="0">
                <a:solidFill>
                  <a:schemeClr val="tx1"/>
                </a:solidFill>
                <a:latin typeface="+mn-ea"/>
              </a:rPr>
              <a:t>1</a:t>
            </a:r>
            <a:r>
              <a:rPr lang="ja-JP" altLang="en-US" sz="1600" dirty="0">
                <a:solidFill>
                  <a:schemeClr val="tx1"/>
                </a:solidFill>
                <a:latin typeface="+mn-ea"/>
              </a:rPr>
              <a:t>社につき</a:t>
            </a:r>
            <a:r>
              <a:rPr lang="en-US" altLang="ja-JP" sz="1600" dirty="0">
                <a:solidFill>
                  <a:schemeClr val="tx1"/>
                </a:solidFill>
                <a:latin typeface="+mn-ea"/>
              </a:rPr>
              <a:t>1</a:t>
            </a:r>
            <a:r>
              <a:rPr lang="ja-JP" altLang="en-US" sz="1600" dirty="0">
                <a:solidFill>
                  <a:schemeClr val="tx1"/>
                </a:solidFill>
                <a:latin typeface="+mn-ea"/>
              </a:rPr>
              <a:t>ユーザーのご提供になります。</a:t>
            </a:r>
            <a:endParaRPr lang="en-US" altLang="ja-JP" sz="1600" dirty="0">
              <a:solidFill>
                <a:schemeClr val="tx1"/>
              </a:solidFill>
              <a:latin typeface="+mn-ea"/>
            </a:endParaRPr>
          </a:p>
          <a:p>
            <a:pPr lvl="1" indent="-228600">
              <a:buFont typeface="Arial" panose="020B0604020202020204" pitchFamily="34" charset="0"/>
              <a:buChar char="•"/>
            </a:pPr>
            <a:r>
              <a:rPr lang="ja-JP" altLang="en-US" sz="1600" dirty="0">
                <a:solidFill>
                  <a:schemeClr val="tx1"/>
                </a:solidFill>
                <a:latin typeface="+mn-ea"/>
              </a:rPr>
              <a:t>ユーザ名、パスワードは、東京エレクトロンデバイスの担当営業へお問い合わせください。</a:t>
            </a:r>
            <a:endParaRPr lang="en-US" altLang="ja-JP" sz="1600" dirty="0">
              <a:solidFill>
                <a:schemeClr val="tx1"/>
              </a:solidFill>
              <a:latin typeface="+mn-ea"/>
            </a:endParaRPr>
          </a:p>
          <a:p>
            <a:pPr lvl="1" indent="-228600">
              <a:buFont typeface="Arial" panose="020B0604020202020204" pitchFamily="34" charset="0"/>
              <a:buChar char="•"/>
            </a:pPr>
            <a:r>
              <a:rPr lang="ja-JP" altLang="en-US" sz="1600" dirty="0">
                <a:solidFill>
                  <a:schemeClr val="tx1"/>
                </a:solidFill>
                <a:latin typeface="+mn-ea"/>
              </a:rPr>
              <a:t>発行後、以下の</a:t>
            </a:r>
            <a:r>
              <a:rPr lang="en-US" altLang="ja-JP" sz="1600" dirty="0">
                <a:solidFill>
                  <a:schemeClr val="tx1"/>
                </a:solidFill>
                <a:latin typeface="+mn-ea"/>
              </a:rPr>
              <a:t>URL</a:t>
            </a:r>
            <a:r>
              <a:rPr lang="ja-JP" altLang="en-US" sz="1600" dirty="0">
                <a:solidFill>
                  <a:schemeClr val="tx1"/>
                </a:solidFill>
                <a:latin typeface="+mn-ea"/>
              </a:rPr>
              <a:t>よりアクセスが可能になります。</a:t>
            </a:r>
            <a:endParaRPr lang="en-US" altLang="ja-JP" sz="1600" dirty="0">
              <a:solidFill>
                <a:schemeClr val="tx1"/>
              </a:solidFill>
              <a:latin typeface="+mn-ea"/>
            </a:endParaRPr>
          </a:p>
          <a:p>
            <a:pPr marL="228600" lvl="1" indent="0">
              <a:buNone/>
            </a:pPr>
            <a:r>
              <a:rPr lang="ja-JP" altLang="en-US" sz="1700" dirty="0">
                <a:solidFill>
                  <a:schemeClr val="tx1"/>
                </a:solidFill>
                <a:latin typeface="+mn-ea"/>
              </a:rPr>
              <a:t>　</a:t>
            </a:r>
            <a:r>
              <a:rPr lang="en-US" altLang="ja-JP" sz="1400" dirty="0">
                <a:solidFill>
                  <a:schemeClr val="tx1"/>
                </a:solidFill>
                <a:latin typeface="+mn-ea"/>
              </a:rPr>
              <a:t>https://cptechweb.teldevice.co.jp/hc/ja</a:t>
            </a:r>
          </a:p>
          <a:p>
            <a:pPr indent="-228600">
              <a:lnSpc>
                <a:spcPct val="90000"/>
              </a:lnSpc>
              <a:buFont typeface="Arial" panose="020B0604020202020204" pitchFamily="34" charset="0"/>
              <a:buChar char="•"/>
            </a:pPr>
            <a:endParaRPr lang="en-US" altLang="ja-JP" sz="1700" dirty="0">
              <a:solidFill>
                <a:schemeClr val="tx1"/>
              </a:solidFill>
            </a:endParaRP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図 5">
            <a:extLst>
              <a:ext uri="{FF2B5EF4-FFF2-40B4-BE49-F238E27FC236}">
                <a16:creationId xmlns:a16="http://schemas.microsoft.com/office/drawing/2014/main" id="{4E851838-F132-4DEC-A8C4-E35EA375C09A}"/>
              </a:ext>
            </a:extLst>
          </p:cNvPr>
          <p:cNvPicPr>
            <a:picLocks noChangeAspect="1"/>
          </p:cNvPicPr>
          <p:nvPr/>
        </p:nvPicPr>
        <p:blipFill>
          <a:blip r:embed="rId3"/>
          <a:stretch>
            <a:fillRect/>
          </a:stretch>
        </p:blipFill>
        <p:spPr>
          <a:xfrm>
            <a:off x="5252445" y="594359"/>
            <a:ext cx="6455341" cy="5666035"/>
          </a:xfrm>
          <a:prstGeom prst="rect">
            <a:avLst/>
          </a:prstGeom>
        </p:spPr>
      </p:pic>
    </p:spTree>
    <p:extLst>
      <p:ext uri="{BB962C8B-B14F-4D97-AF65-F5344CB8AC3E}">
        <p14:creationId xmlns:p14="http://schemas.microsoft.com/office/powerpoint/2010/main" val="213093540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557" y="1024204"/>
            <a:ext cx="11100075" cy="1417531"/>
          </a:xfrm>
        </p:spPr>
        <p:txBody>
          <a:bodyPr vert="horz" lIns="91440" tIns="45720" rIns="91440" bIns="45720" rtlCol="0">
            <a:normAutofit/>
          </a:bodyPr>
          <a:lstStyle/>
          <a:p>
            <a:pPr lvl="1" indent="-228600">
              <a:buFont typeface="Arial" panose="020B0604020202020204" pitchFamily="34" charset="0"/>
              <a:buChar char="•"/>
            </a:pPr>
            <a:r>
              <a:rPr lang="ja-JP" altLang="en-US" sz="1800" dirty="0">
                <a:solidFill>
                  <a:schemeClr val="tx1"/>
                </a:solidFill>
                <a:latin typeface="+mn-ea"/>
              </a:rPr>
              <a:t>弊社にてお客様登録後、 </a:t>
            </a:r>
            <a:r>
              <a:rPr lang="en-US" altLang="ja-JP" sz="1800" dirty="0" err="1">
                <a:solidFill>
                  <a:schemeClr val="tx1"/>
                </a:solidFill>
                <a:latin typeface="+mn-ea"/>
              </a:rPr>
              <a:t>CPTechweb</a:t>
            </a:r>
            <a:r>
              <a:rPr lang="en-US" altLang="ja-JP" sz="1800" dirty="0">
                <a:solidFill>
                  <a:schemeClr val="tx1"/>
                </a:solidFill>
                <a:latin typeface="+mn-ea"/>
              </a:rPr>
              <a:t> </a:t>
            </a:r>
            <a:r>
              <a:rPr lang="ja-JP" altLang="en-US" sz="1800" dirty="0">
                <a:solidFill>
                  <a:schemeClr val="tx1"/>
                </a:solidFill>
                <a:latin typeface="+mn-ea"/>
              </a:rPr>
              <a:t>から右のようなメールが行きます。メールの文面にある </a:t>
            </a:r>
            <a:r>
              <a:rPr lang="en-US" altLang="ja-JP" sz="1800" dirty="0">
                <a:solidFill>
                  <a:schemeClr val="tx1"/>
                </a:solidFill>
                <a:latin typeface="+mn-ea"/>
              </a:rPr>
              <a:t>URL </a:t>
            </a:r>
            <a:r>
              <a:rPr lang="ja-JP" altLang="en-US" sz="1800" dirty="0">
                <a:solidFill>
                  <a:schemeClr val="tx1"/>
                </a:solidFill>
                <a:latin typeface="+mn-ea"/>
              </a:rPr>
              <a:t>をクリックし、案内に従って、パスワードの設定してください。</a:t>
            </a:r>
            <a:endParaRPr lang="en-US" altLang="ja-JP" sz="1800" dirty="0">
              <a:solidFill>
                <a:schemeClr val="tx1"/>
              </a:solidFill>
              <a:latin typeface="+mn-ea"/>
            </a:endParaRPr>
          </a:p>
          <a:p>
            <a:pPr marL="581025" lvl="1" indent="0">
              <a:buNone/>
            </a:pPr>
            <a:r>
              <a:rPr lang="ja-JP" altLang="en-US" sz="1800" dirty="0">
                <a:solidFill>
                  <a:srgbClr val="FF0000"/>
                </a:solidFill>
              </a:rPr>
              <a:t>　 </a:t>
            </a:r>
            <a:r>
              <a:rPr lang="en-US" altLang="ja-JP" sz="1800" dirty="0">
                <a:solidFill>
                  <a:srgbClr val="FF0000"/>
                </a:solidFill>
              </a:rPr>
              <a:t>※IE</a:t>
            </a:r>
            <a:r>
              <a:rPr lang="ja-JP" altLang="en-US" sz="1800" dirty="0">
                <a:solidFill>
                  <a:srgbClr val="FF0000"/>
                </a:solidFill>
              </a:rPr>
              <a:t>ブラウザには対応していないため、 </a:t>
            </a:r>
            <a:r>
              <a:rPr lang="en-US" altLang="ja-JP" sz="1800" dirty="0">
                <a:solidFill>
                  <a:srgbClr val="FF0000"/>
                </a:solidFill>
              </a:rPr>
              <a:t>Chrome </a:t>
            </a:r>
            <a:r>
              <a:rPr lang="ja-JP" altLang="en-US" sz="1800" dirty="0">
                <a:solidFill>
                  <a:srgbClr val="FF0000"/>
                </a:solidFill>
              </a:rPr>
              <a:t>等で実施お願いします。</a:t>
            </a:r>
            <a:endParaRPr lang="en-US" altLang="ja-JP" sz="1800" dirty="0">
              <a:solidFill>
                <a:srgbClr val="FF0000"/>
              </a:solidFill>
            </a:endParaRPr>
          </a:p>
          <a:p>
            <a:pPr marL="581025" lvl="1" indent="0">
              <a:buNone/>
            </a:pPr>
            <a:r>
              <a:rPr lang="ja-JP" altLang="en-US" sz="1800" dirty="0">
                <a:solidFill>
                  <a:srgbClr val="FF0000"/>
                </a:solidFill>
              </a:rPr>
              <a:t>　 </a:t>
            </a:r>
            <a:r>
              <a:rPr lang="en-US" altLang="ja-JP" sz="1800" dirty="0">
                <a:solidFill>
                  <a:srgbClr val="FF0000"/>
                </a:solidFill>
              </a:rPr>
              <a:t>※</a:t>
            </a:r>
            <a:r>
              <a:rPr lang="ja-JP" altLang="en-US" sz="1800" dirty="0">
                <a:solidFill>
                  <a:srgbClr val="FF0000"/>
                </a:solidFill>
              </a:rPr>
              <a:t>パスワード設定画面が表示されない場合はリセットを行いますので弊社までご連絡ください。</a:t>
            </a:r>
            <a:endParaRPr lang="en-US" altLang="ja-JP" sz="1800" dirty="0">
              <a:solidFill>
                <a:srgbClr val="FF0000"/>
              </a:solidFill>
            </a:endParaRPr>
          </a:p>
        </p:txBody>
      </p:sp>
      <p:pic>
        <p:nvPicPr>
          <p:cNvPr id="5" name="図 4">
            <a:extLst>
              <a:ext uri="{FF2B5EF4-FFF2-40B4-BE49-F238E27FC236}">
                <a16:creationId xmlns:a16="http://schemas.microsoft.com/office/drawing/2014/main" id="{64445622-1E9A-4CF0-9571-98FBE4FAD4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927" y="2979806"/>
            <a:ext cx="7116577" cy="1622320"/>
          </a:xfrm>
          <a:prstGeom prst="rect">
            <a:avLst/>
          </a:prstGeom>
          <a:noFill/>
          <a:ln>
            <a:noFill/>
          </a:ln>
        </p:spPr>
      </p:pic>
      <p:sp>
        <p:nvSpPr>
          <p:cNvPr id="9" name="Content Placeholder 2">
            <a:extLst>
              <a:ext uri="{FF2B5EF4-FFF2-40B4-BE49-F238E27FC236}">
                <a16:creationId xmlns:a16="http://schemas.microsoft.com/office/drawing/2014/main" id="{693B77AC-99B8-4D33-A154-74619AA6FD2E}"/>
              </a:ext>
            </a:extLst>
          </p:cNvPr>
          <p:cNvSpPr txBox="1">
            <a:spLocks/>
          </p:cNvSpPr>
          <p:nvPr/>
        </p:nvSpPr>
        <p:spPr>
          <a:xfrm>
            <a:off x="127558" y="2574987"/>
            <a:ext cx="11100075" cy="404819"/>
          </a:xfrm>
          <a:prstGeom prst="rect">
            <a:avLst/>
          </a:prstGeom>
        </p:spPr>
        <p:txBody>
          <a:bodyPr vert="horz" lIns="91440" tIns="45720" rIns="91440" bIns="45720" rtlCol="0">
            <a:normAutofit/>
          </a:bodyPr>
          <a:lstStyle>
            <a:lvl1pPr marL="352425" indent="-352425" algn="l" defTabSz="914400" rtl="0" eaLnBrk="1" latinLnBrk="0" hangingPunct="1">
              <a:lnSpc>
                <a:spcPct val="95000"/>
              </a:lnSpc>
              <a:spcBef>
                <a:spcPts val="0"/>
              </a:spcBef>
              <a:spcAft>
                <a:spcPts val="1200"/>
              </a:spcAft>
              <a:buClr>
                <a:schemeClr val="bg2"/>
              </a:buClr>
              <a:buFont typeface="Wingdings" panose="05000000000000000000" pitchFamily="2" charset="2"/>
              <a:buChar char="l"/>
              <a:defRPr kumimoji="1" sz="2400" kern="1200">
                <a:solidFill>
                  <a:schemeClr val="tx2"/>
                </a:solidFill>
                <a:latin typeface="+mn-lt"/>
                <a:ea typeface="+mn-ea"/>
                <a:cs typeface="+mn-cs"/>
              </a:defRPr>
            </a:lvl1pPr>
            <a:lvl2pPr marL="809625" indent="-352425"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sz="2000" kern="1200">
                <a:solidFill>
                  <a:schemeClr val="tx2"/>
                </a:solidFill>
                <a:latin typeface="+mn-lt"/>
                <a:ea typeface="+mn-ea"/>
                <a:cs typeface="+mn-cs"/>
              </a:defRPr>
            </a:lvl2pPr>
            <a:lvl3pPr marL="1254125" indent="-339725"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sz="1800" kern="1200">
                <a:solidFill>
                  <a:schemeClr val="tx2"/>
                </a:solidFill>
                <a:latin typeface="+mn-lt"/>
                <a:ea typeface="+mn-ea"/>
                <a:cs typeface="+mn-cs"/>
              </a:defRPr>
            </a:lvl3pPr>
            <a:lvl4pPr marL="1600200" indent="-228600"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sz="1600" kern="1200">
                <a:solidFill>
                  <a:schemeClr val="tx2"/>
                </a:solidFill>
                <a:latin typeface="+mn-lt"/>
                <a:ea typeface="+mn-ea"/>
                <a:cs typeface="+mn-cs"/>
              </a:defRPr>
            </a:lvl4pPr>
            <a:lvl5pPr marL="2057400" indent="-228600"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581025" lvl="1" indent="0">
              <a:buNone/>
            </a:pPr>
            <a:r>
              <a:rPr lang="ja-JP" altLang="en-US" sz="1800" dirty="0">
                <a:solidFill>
                  <a:schemeClr val="tx1"/>
                </a:solidFill>
                <a:latin typeface="+mn-ea"/>
              </a:rPr>
              <a:t>①以下のメールが届きます。</a:t>
            </a:r>
            <a:endParaRPr lang="en-US" altLang="ja-JP" sz="1800" dirty="0">
              <a:solidFill>
                <a:srgbClr val="FF0000"/>
              </a:solidFill>
            </a:endParaRPr>
          </a:p>
        </p:txBody>
      </p:sp>
      <p:sp>
        <p:nvSpPr>
          <p:cNvPr id="11" name="Content Placeholder 2">
            <a:extLst>
              <a:ext uri="{FF2B5EF4-FFF2-40B4-BE49-F238E27FC236}">
                <a16:creationId xmlns:a16="http://schemas.microsoft.com/office/drawing/2014/main" id="{FE90A992-8A00-4705-A53B-2E418E58FA9D}"/>
              </a:ext>
            </a:extLst>
          </p:cNvPr>
          <p:cNvSpPr txBox="1">
            <a:spLocks/>
          </p:cNvSpPr>
          <p:nvPr/>
        </p:nvSpPr>
        <p:spPr>
          <a:xfrm>
            <a:off x="127557" y="5006945"/>
            <a:ext cx="4880243" cy="826851"/>
          </a:xfrm>
          <a:prstGeom prst="rect">
            <a:avLst/>
          </a:prstGeom>
        </p:spPr>
        <p:txBody>
          <a:bodyPr vert="horz" lIns="91440" tIns="45720" rIns="91440" bIns="45720" rtlCol="0">
            <a:normAutofit/>
          </a:bodyPr>
          <a:lstStyle>
            <a:lvl1pPr marL="352425" indent="-352425" algn="l" defTabSz="914400" rtl="0" eaLnBrk="1" latinLnBrk="0" hangingPunct="1">
              <a:lnSpc>
                <a:spcPct val="95000"/>
              </a:lnSpc>
              <a:spcBef>
                <a:spcPts val="0"/>
              </a:spcBef>
              <a:spcAft>
                <a:spcPts val="1200"/>
              </a:spcAft>
              <a:buClr>
                <a:schemeClr val="bg2"/>
              </a:buClr>
              <a:buFont typeface="Wingdings" panose="05000000000000000000" pitchFamily="2" charset="2"/>
              <a:buChar char="l"/>
              <a:defRPr kumimoji="1" sz="2400" kern="1200">
                <a:solidFill>
                  <a:schemeClr val="tx2"/>
                </a:solidFill>
                <a:latin typeface="+mn-lt"/>
                <a:ea typeface="+mn-ea"/>
                <a:cs typeface="+mn-cs"/>
              </a:defRPr>
            </a:lvl1pPr>
            <a:lvl2pPr marL="809625" indent="-352425"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sz="2000" kern="1200">
                <a:solidFill>
                  <a:schemeClr val="tx2"/>
                </a:solidFill>
                <a:latin typeface="+mn-lt"/>
                <a:ea typeface="+mn-ea"/>
                <a:cs typeface="+mn-cs"/>
              </a:defRPr>
            </a:lvl2pPr>
            <a:lvl3pPr marL="1254125" indent="-339725"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sz="1800" kern="1200">
                <a:solidFill>
                  <a:schemeClr val="tx2"/>
                </a:solidFill>
                <a:latin typeface="+mn-lt"/>
                <a:ea typeface="+mn-ea"/>
                <a:cs typeface="+mn-cs"/>
              </a:defRPr>
            </a:lvl3pPr>
            <a:lvl4pPr marL="1600200" indent="-228600"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sz="1600" kern="1200">
                <a:solidFill>
                  <a:schemeClr val="tx2"/>
                </a:solidFill>
                <a:latin typeface="+mn-lt"/>
                <a:ea typeface="+mn-ea"/>
                <a:cs typeface="+mn-cs"/>
              </a:defRPr>
            </a:lvl4pPr>
            <a:lvl5pPr marL="2057400" indent="-228600"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581025" lvl="1" indent="0">
              <a:buNone/>
            </a:pPr>
            <a:r>
              <a:rPr lang="ja-JP" altLang="en-US" sz="1800" dirty="0">
                <a:solidFill>
                  <a:schemeClr val="tx1"/>
                </a:solidFill>
                <a:latin typeface="+mn-ea"/>
              </a:rPr>
              <a:t>②</a:t>
            </a:r>
            <a:r>
              <a:rPr lang="en-US" altLang="ja-JP" sz="1800" dirty="0">
                <a:solidFill>
                  <a:schemeClr val="tx1"/>
                </a:solidFill>
                <a:latin typeface="+mn-ea"/>
              </a:rPr>
              <a:t>Google Chrome</a:t>
            </a:r>
            <a:r>
              <a:rPr lang="ja-JP" altLang="en-US" sz="1800" dirty="0">
                <a:solidFill>
                  <a:schemeClr val="tx1"/>
                </a:solidFill>
                <a:latin typeface="+mn-ea"/>
              </a:rPr>
              <a:t>のブラウザにて</a:t>
            </a:r>
            <a:endParaRPr lang="en-US" altLang="ja-JP" sz="1800" dirty="0">
              <a:solidFill>
                <a:schemeClr val="tx1"/>
              </a:solidFill>
              <a:latin typeface="+mn-ea"/>
            </a:endParaRPr>
          </a:p>
          <a:p>
            <a:pPr marL="581025" lvl="1" indent="0">
              <a:buNone/>
            </a:pPr>
            <a:r>
              <a:rPr lang="ja-JP" altLang="en-US" sz="1800" dirty="0">
                <a:solidFill>
                  <a:schemeClr val="tx1"/>
                </a:solidFill>
                <a:latin typeface="+mn-ea"/>
              </a:rPr>
              <a:t>上記のパスワードの作成の</a:t>
            </a:r>
            <a:r>
              <a:rPr lang="en-US" altLang="ja-JP" sz="1800" dirty="0">
                <a:solidFill>
                  <a:schemeClr val="tx1"/>
                </a:solidFill>
                <a:latin typeface="+mn-ea"/>
              </a:rPr>
              <a:t>URL</a:t>
            </a:r>
            <a:r>
              <a:rPr lang="ja-JP" altLang="en-US" sz="1800" dirty="0">
                <a:solidFill>
                  <a:schemeClr val="tx1"/>
                </a:solidFill>
                <a:latin typeface="+mn-ea"/>
              </a:rPr>
              <a:t>を開きます。</a:t>
            </a:r>
            <a:endParaRPr lang="en-US" altLang="ja-JP" sz="1800" dirty="0">
              <a:solidFill>
                <a:srgbClr val="FF0000"/>
              </a:solidFill>
            </a:endParaRPr>
          </a:p>
        </p:txBody>
      </p:sp>
      <p:pic>
        <p:nvPicPr>
          <p:cNvPr id="12" name="図 11">
            <a:extLst>
              <a:ext uri="{FF2B5EF4-FFF2-40B4-BE49-F238E27FC236}">
                <a16:creationId xmlns:a16="http://schemas.microsoft.com/office/drawing/2014/main" id="{AAFF1AD5-2988-474E-92A5-6D4301CADC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30428" y="2836029"/>
            <a:ext cx="2817323" cy="4021971"/>
          </a:xfrm>
          <a:prstGeom prst="rect">
            <a:avLst/>
          </a:prstGeom>
          <a:noFill/>
          <a:ln>
            <a:noFill/>
          </a:ln>
        </p:spPr>
      </p:pic>
      <p:sp>
        <p:nvSpPr>
          <p:cNvPr id="13" name="Title 1">
            <a:extLst>
              <a:ext uri="{FF2B5EF4-FFF2-40B4-BE49-F238E27FC236}">
                <a16:creationId xmlns:a16="http://schemas.microsoft.com/office/drawing/2014/main" id="{11EFB5D4-F7A2-4A2B-A5EE-38BECC7D74C8}"/>
              </a:ext>
            </a:extLst>
          </p:cNvPr>
          <p:cNvSpPr txBox="1">
            <a:spLocks/>
          </p:cNvSpPr>
          <p:nvPr/>
        </p:nvSpPr>
        <p:spPr>
          <a:xfrm>
            <a:off x="479375" y="351614"/>
            <a:ext cx="11114396" cy="449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2400" b="1" kern="1200">
                <a:solidFill>
                  <a:schemeClr val="tx2"/>
                </a:solidFill>
                <a:latin typeface="+mj-lt"/>
                <a:ea typeface="+mj-ea"/>
                <a:cs typeface="+mj-cs"/>
              </a:defRPr>
            </a:lvl1pPr>
          </a:lstStyle>
          <a:p>
            <a:r>
              <a:rPr lang="ja-JP" altLang="en-US" sz="2400" kern="1200" dirty="0">
                <a:solidFill>
                  <a:schemeClr val="tx1"/>
                </a:solidFill>
                <a:latin typeface="+mn-ea"/>
                <a:ea typeface="+mn-ea"/>
                <a:cs typeface="+mj-cs"/>
              </a:rPr>
              <a:t>パスワード設定</a:t>
            </a:r>
            <a:endParaRPr lang="en-US" dirty="0">
              <a:latin typeface="Meiryo UI" panose="020B0604030504040204" pitchFamily="50" charset="-128"/>
            </a:endParaRPr>
          </a:p>
        </p:txBody>
      </p:sp>
      <p:sp>
        <p:nvSpPr>
          <p:cNvPr id="14" name="Content Placeholder 2">
            <a:extLst>
              <a:ext uri="{FF2B5EF4-FFF2-40B4-BE49-F238E27FC236}">
                <a16:creationId xmlns:a16="http://schemas.microsoft.com/office/drawing/2014/main" id="{BB310209-0B79-4978-8014-13FAAE7A1F23}"/>
              </a:ext>
            </a:extLst>
          </p:cNvPr>
          <p:cNvSpPr txBox="1">
            <a:spLocks/>
          </p:cNvSpPr>
          <p:nvPr/>
        </p:nvSpPr>
        <p:spPr>
          <a:xfrm>
            <a:off x="6991284" y="2567697"/>
            <a:ext cx="4880243" cy="413426"/>
          </a:xfrm>
          <a:prstGeom prst="rect">
            <a:avLst/>
          </a:prstGeom>
        </p:spPr>
        <p:txBody>
          <a:bodyPr vert="horz" lIns="91440" tIns="45720" rIns="91440" bIns="45720" rtlCol="0">
            <a:normAutofit/>
          </a:bodyPr>
          <a:lstStyle>
            <a:lvl1pPr marL="352425" indent="-352425" algn="l" defTabSz="914400" rtl="0" eaLnBrk="1" latinLnBrk="0" hangingPunct="1">
              <a:lnSpc>
                <a:spcPct val="95000"/>
              </a:lnSpc>
              <a:spcBef>
                <a:spcPts val="0"/>
              </a:spcBef>
              <a:spcAft>
                <a:spcPts val="1200"/>
              </a:spcAft>
              <a:buClr>
                <a:schemeClr val="bg2"/>
              </a:buClr>
              <a:buFont typeface="Wingdings" panose="05000000000000000000" pitchFamily="2" charset="2"/>
              <a:buChar char="l"/>
              <a:defRPr kumimoji="1" sz="2400" kern="1200">
                <a:solidFill>
                  <a:schemeClr val="tx2"/>
                </a:solidFill>
                <a:latin typeface="+mn-lt"/>
                <a:ea typeface="+mn-ea"/>
                <a:cs typeface="+mn-cs"/>
              </a:defRPr>
            </a:lvl1pPr>
            <a:lvl2pPr marL="809625" indent="-352425"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sz="2000" kern="1200">
                <a:solidFill>
                  <a:schemeClr val="tx2"/>
                </a:solidFill>
                <a:latin typeface="+mn-lt"/>
                <a:ea typeface="+mn-ea"/>
                <a:cs typeface="+mn-cs"/>
              </a:defRPr>
            </a:lvl2pPr>
            <a:lvl3pPr marL="1254125" indent="-339725"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sz="1800" kern="1200">
                <a:solidFill>
                  <a:schemeClr val="tx2"/>
                </a:solidFill>
                <a:latin typeface="+mn-lt"/>
                <a:ea typeface="+mn-ea"/>
                <a:cs typeface="+mn-cs"/>
              </a:defRPr>
            </a:lvl3pPr>
            <a:lvl4pPr marL="1600200" indent="-228600"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sz="1600" kern="1200">
                <a:solidFill>
                  <a:schemeClr val="tx2"/>
                </a:solidFill>
                <a:latin typeface="+mn-lt"/>
                <a:ea typeface="+mn-ea"/>
                <a:cs typeface="+mn-cs"/>
              </a:defRPr>
            </a:lvl4pPr>
            <a:lvl5pPr marL="2057400" indent="-228600"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581025" lvl="1" indent="0">
              <a:buNone/>
            </a:pPr>
            <a:r>
              <a:rPr lang="ja-JP" altLang="en-US" sz="1800" dirty="0">
                <a:solidFill>
                  <a:schemeClr val="tx1"/>
                </a:solidFill>
                <a:latin typeface="+mn-ea"/>
              </a:rPr>
              <a:t>③パスワードを設定することでログインされます。</a:t>
            </a:r>
            <a:endParaRPr lang="en-US" altLang="ja-JP" sz="1800" dirty="0">
              <a:solidFill>
                <a:srgbClr val="FF0000"/>
              </a:solidFill>
            </a:endParaRPr>
          </a:p>
        </p:txBody>
      </p:sp>
      <p:pic>
        <p:nvPicPr>
          <p:cNvPr id="4" name="図 3">
            <a:extLst>
              <a:ext uri="{FF2B5EF4-FFF2-40B4-BE49-F238E27FC236}">
                <a16:creationId xmlns:a16="http://schemas.microsoft.com/office/drawing/2014/main" id="{7AAAFC42-57D6-44AE-AC4C-AA7B2AFF86F8}"/>
              </a:ext>
            </a:extLst>
          </p:cNvPr>
          <p:cNvPicPr>
            <a:picLocks noChangeAspect="1"/>
          </p:cNvPicPr>
          <p:nvPr/>
        </p:nvPicPr>
        <p:blipFill>
          <a:blip r:embed="rId5"/>
          <a:stretch>
            <a:fillRect/>
          </a:stretch>
        </p:blipFill>
        <p:spPr>
          <a:xfrm>
            <a:off x="8773593" y="4181629"/>
            <a:ext cx="447737" cy="171474"/>
          </a:xfrm>
          <a:prstGeom prst="rect">
            <a:avLst/>
          </a:prstGeom>
        </p:spPr>
      </p:pic>
      <p:sp>
        <p:nvSpPr>
          <p:cNvPr id="6" name="テキスト ボックス 5">
            <a:extLst>
              <a:ext uri="{FF2B5EF4-FFF2-40B4-BE49-F238E27FC236}">
                <a16:creationId xmlns:a16="http://schemas.microsoft.com/office/drawing/2014/main" id="{ABACBF52-AEC3-4150-8304-0A8023339C29}"/>
              </a:ext>
            </a:extLst>
          </p:cNvPr>
          <p:cNvSpPr txBox="1"/>
          <p:nvPr/>
        </p:nvSpPr>
        <p:spPr>
          <a:xfrm>
            <a:off x="8755337" y="4128866"/>
            <a:ext cx="931985" cy="276999"/>
          </a:xfrm>
          <a:prstGeom prst="rect">
            <a:avLst/>
          </a:prstGeom>
          <a:noFill/>
        </p:spPr>
        <p:txBody>
          <a:bodyPr wrap="square" rtlCol="0">
            <a:spAutoFit/>
          </a:bodyPr>
          <a:lstStyle/>
          <a:p>
            <a:r>
              <a:rPr kumimoji="1" lang="en-US" altLang="ja-JP" sz="1200" dirty="0">
                <a:solidFill>
                  <a:schemeClr val="tx2"/>
                </a:solidFill>
              </a:rPr>
              <a:t>XX</a:t>
            </a:r>
            <a:r>
              <a:rPr kumimoji="1" lang="ja-JP" altLang="en-US" sz="1200" dirty="0">
                <a:solidFill>
                  <a:schemeClr val="tx2"/>
                </a:solidFill>
              </a:rPr>
              <a:t>　</a:t>
            </a:r>
            <a:r>
              <a:rPr kumimoji="1" lang="en-US" altLang="ja-JP" sz="1200" dirty="0">
                <a:solidFill>
                  <a:schemeClr val="tx2"/>
                </a:solidFill>
              </a:rPr>
              <a:t>XX</a:t>
            </a:r>
            <a:endParaRPr kumimoji="1" lang="ja-JP" altLang="en-US" sz="1200" dirty="0">
              <a:solidFill>
                <a:schemeClr val="tx2"/>
              </a:solidFill>
            </a:endParaRPr>
          </a:p>
        </p:txBody>
      </p:sp>
    </p:spTree>
    <p:extLst>
      <p:ext uri="{BB962C8B-B14F-4D97-AF65-F5344CB8AC3E}">
        <p14:creationId xmlns:p14="http://schemas.microsoft.com/office/powerpoint/2010/main" val="95690697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3DA6EB03-6AA0-4A17-8591-D97E9172D29C}"/>
              </a:ext>
            </a:extLst>
          </p:cNvPr>
          <p:cNvPicPr>
            <a:picLocks noChangeAspect="1"/>
          </p:cNvPicPr>
          <p:nvPr/>
        </p:nvPicPr>
        <p:blipFill>
          <a:blip r:embed="rId3"/>
          <a:stretch>
            <a:fillRect/>
          </a:stretch>
        </p:blipFill>
        <p:spPr>
          <a:xfrm>
            <a:off x="518428" y="1411900"/>
            <a:ext cx="5382951" cy="5094486"/>
          </a:xfrm>
          <a:prstGeom prst="rect">
            <a:avLst/>
          </a:prstGeom>
        </p:spPr>
      </p:pic>
      <p:pic>
        <p:nvPicPr>
          <p:cNvPr id="12" name="図 11">
            <a:extLst>
              <a:ext uri="{FF2B5EF4-FFF2-40B4-BE49-F238E27FC236}">
                <a16:creationId xmlns:a16="http://schemas.microsoft.com/office/drawing/2014/main" id="{0D7BC283-ACED-428F-8C60-8849A264F7F3}"/>
              </a:ext>
            </a:extLst>
          </p:cNvPr>
          <p:cNvPicPr>
            <a:picLocks noChangeAspect="1"/>
          </p:cNvPicPr>
          <p:nvPr/>
        </p:nvPicPr>
        <p:blipFill>
          <a:blip r:embed="rId4"/>
          <a:stretch>
            <a:fillRect/>
          </a:stretch>
        </p:blipFill>
        <p:spPr>
          <a:xfrm>
            <a:off x="6786435" y="1768418"/>
            <a:ext cx="5207099" cy="2833079"/>
          </a:xfrm>
          <a:prstGeom prst="rect">
            <a:avLst/>
          </a:prstGeom>
        </p:spPr>
      </p:pic>
      <p:sp>
        <p:nvSpPr>
          <p:cNvPr id="2" name="Title 1"/>
          <p:cNvSpPr>
            <a:spLocks noGrp="1"/>
          </p:cNvSpPr>
          <p:nvPr>
            <p:ph type="title"/>
          </p:nvPr>
        </p:nvSpPr>
        <p:spPr>
          <a:xfrm>
            <a:off x="479375" y="351614"/>
            <a:ext cx="11114396" cy="449813"/>
          </a:xfrm>
        </p:spPr>
        <p:txBody>
          <a:bodyPr/>
          <a:lstStyle/>
          <a:p>
            <a:r>
              <a:rPr lang="ja-JP" altLang="en-US" dirty="0">
                <a:latin typeface="Meiryo UI" panose="020B0604030504040204" pitchFamily="50" charset="-128"/>
              </a:rPr>
              <a:t>ログイン方法</a:t>
            </a:r>
            <a:endParaRPr lang="en-US" dirty="0">
              <a:latin typeface="Meiryo UI" panose="020B0604030504040204" pitchFamily="50" charset="-128"/>
            </a:endParaRPr>
          </a:p>
        </p:txBody>
      </p:sp>
      <p:sp>
        <p:nvSpPr>
          <p:cNvPr id="3" name="Content Placeholder 2"/>
          <p:cNvSpPr>
            <a:spLocks noGrp="1"/>
          </p:cNvSpPr>
          <p:nvPr>
            <p:ph idx="1"/>
          </p:nvPr>
        </p:nvSpPr>
        <p:spPr>
          <a:xfrm>
            <a:off x="609600" y="891038"/>
            <a:ext cx="11103024" cy="4595813"/>
          </a:xfrm>
        </p:spPr>
        <p:txBody>
          <a:bodyPr/>
          <a:lstStyle/>
          <a:p>
            <a:r>
              <a:rPr lang="en-US" altLang="ja-JP" dirty="0">
                <a:latin typeface="+mn-ea"/>
              </a:rPr>
              <a:t>CP-</a:t>
            </a:r>
            <a:r>
              <a:rPr lang="en-US" altLang="ja-JP" dirty="0" err="1">
                <a:latin typeface="+mn-ea"/>
              </a:rPr>
              <a:t>TechWeb</a:t>
            </a:r>
            <a:r>
              <a:rPr lang="ja-JP" altLang="en-US" dirty="0">
                <a:latin typeface="+mn-ea"/>
              </a:rPr>
              <a:t>トップページの右上よりログイン可能です。</a:t>
            </a:r>
            <a:endParaRPr lang="en-US" altLang="ja-JP" dirty="0">
              <a:latin typeface="+mn-ea"/>
            </a:endParaRPr>
          </a:p>
          <a:p>
            <a:endParaRPr lang="ja-JP" altLang="en-US" dirty="0">
              <a:latin typeface="Meiryo UI" panose="020B0604030504040204" pitchFamily="50" charset="-128"/>
            </a:endParaRPr>
          </a:p>
        </p:txBody>
      </p:sp>
      <p:sp>
        <p:nvSpPr>
          <p:cNvPr id="5" name="四角形: 角を丸くする 4">
            <a:extLst>
              <a:ext uri="{FF2B5EF4-FFF2-40B4-BE49-F238E27FC236}">
                <a16:creationId xmlns:a16="http://schemas.microsoft.com/office/drawing/2014/main" id="{2502B8BD-EB91-4E9C-9F41-A6D787EE2C05}"/>
              </a:ext>
            </a:extLst>
          </p:cNvPr>
          <p:cNvSpPr/>
          <p:nvPr/>
        </p:nvSpPr>
        <p:spPr>
          <a:xfrm>
            <a:off x="3781056" y="1426890"/>
            <a:ext cx="850906" cy="285234"/>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矢印: 右 6">
            <a:extLst>
              <a:ext uri="{FF2B5EF4-FFF2-40B4-BE49-F238E27FC236}">
                <a16:creationId xmlns:a16="http://schemas.microsoft.com/office/drawing/2014/main" id="{CAA106AE-750C-4591-88A3-545915ECABC4}"/>
              </a:ext>
            </a:extLst>
          </p:cNvPr>
          <p:cNvSpPr/>
          <p:nvPr/>
        </p:nvSpPr>
        <p:spPr>
          <a:xfrm rot="860175">
            <a:off x="5863964" y="1784075"/>
            <a:ext cx="868714" cy="54346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四角形: 角を丸くする 7">
            <a:extLst>
              <a:ext uri="{FF2B5EF4-FFF2-40B4-BE49-F238E27FC236}">
                <a16:creationId xmlns:a16="http://schemas.microsoft.com/office/drawing/2014/main" id="{5D277D4A-E2CE-4C11-822C-6F6FB6A24DC6}"/>
              </a:ext>
            </a:extLst>
          </p:cNvPr>
          <p:cNvSpPr/>
          <p:nvPr/>
        </p:nvSpPr>
        <p:spPr>
          <a:xfrm>
            <a:off x="9626007" y="2869071"/>
            <a:ext cx="1952446" cy="273438"/>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四角形: 角を丸くする 8">
            <a:extLst>
              <a:ext uri="{FF2B5EF4-FFF2-40B4-BE49-F238E27FC236}">
                <a16:creationId xmlns:a16="http://schemas.microsoft.com/office/drawing/2014/main" id="{1270CA65-4BA9-4858-BB82-3B4793F1C0F7}"/>
              </a:ext>
            </a:extLst>
          </p:cNvPr>
          <p:cNvSpPr/>
          <p:nvPr/>
        </p:nvSpPr>
        <p:spPr>
          <a:xfrm>
            <a:off x="9615206" y="3351969"/>
            <a:ext cx="1952446" cy="273438"/>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FF8263AE-DF9D-4D67-8CD6-86711BBF325E}"/>
              </a:ext>
            </a:extLst>
          </p:cNvPr>
          <p:cNvSpPr txBox="1"/>
          <p:nvPr/>
        </p:nvSpPr>
        <p:spPr>
          <a:xfrm>
            <a:off x="6647994" y="4962424"/>
            <a:ext cx="5256458" cy="369332"/>
          </a:xfrm>
          <a:prstGeom prst="rect">
            <a:avLst/>
          </a:prstGeom>
          <a:noFill/>
        </p:spPr>
        <p:txBody>
          <a:bodyPr wrap="square" rtlCol="0">
            <a:spAutoFit/>
          </a:bodyPr>
          <a:lstStyle/>
          <a:p>
            <a:r>
              <a:rPr kumimoji="1" lang="ja-JP" altLang="en-US" dirty="0">
                <a:solidFill>
                  <a:schemeClr val="accent6"/>
                </a:solidFill>
              </a:rPr>
              <a:t>メールアドレスとパスワードを入力し、サインインします。</a:t>
            </a:r>
          </a:p>
        </p:txBody>
      </p:sp>
    </p:spTree>
    <p:extLst>
      <p:ext uri="{BB962C8B-B14F-4D97-AF65-F5344CB8AC3E}">
        <p14:creationId xmlns:p14="http://schemas.microsoft.com/office/powerpoint/2010/main" val="313438135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A750516-C8E2-4B77-BCAA-65FA7AA88CC0}"/>
              </a:ext>
            </a:extLst>
          </p:cNvPr>
          <p:cNvPicPr>
            <a:picLocks noChangeAspect="1"/>
          </p:cNvPicPr>
          <p:nvPr/>
        </p:nvPicPr>
        <p:blipFill>
          <a:blip r:embed="rId3"/>
          <a:stretch>
            <a:fillRect/>
          </a:stretch>
        </p:blipFill>
        <p:spPr>
          <a:xfrm>
            <a:off x="1169674" y="1295157"/>
            <a:ext cx="5598015" cy="5220160"/>
          </a:xfrm>
          <a:prstGeom prst="rect">
            <a:avLst/>
          </a:prstGeom>
        </p:spPr>
      </p:pic>
      <p:sp>
        <p:nvSpPr>
          <p:cNvPr id="2" name="Title 1"/>
          <p:cNvSpPr>
            <a:spLocks noGrp="1"/>
          </p:cNvSpPr>
          <p:nvPr>
            <p:ph type="title"/>
          </p:nvPr>
        </p:nvSpPr>
        <p:spPr>
          <a:xfrm>
            <a:off x="479375" y="351614"/>
            <a:ext cx="11114396" cy="449813"/>
          </a:xfrm>
        </p:spPr>
        <p:txBody>
          <a:bodyPr/>
          <a:lstStyle/>
          <a:p>
            <a:r>
              <a:rPr lang="en-US" altLang="ja-JP" dirty="0">
                <a:latin typeface="Meiryo UI" panose="020B0604030504040204" pitchFamily="50" charset="-128"/>
              </a:rPr>
              <a:t>CP-</a:t>
            </a:r>
            <a:r>
              <a:rPr lang="en-US" altLang="ja-JP" dirty="0" err="1">
                <a:latin typeface="Meiryo UI" panose="020B0604030504040204" pitchFamily="50" charset="-128"/>
              </a:rPr>
              <a:t>TechWeb</a:t>
            </a:r>
            <a:r>
              <a:rPr lang="ja-JP" altLang="en-US" dirty="0">
                <a:latin typeface="Meiryo UI" panose="020B0604030504040204" pitchFamily="50" charset="-128"/>
              </a:rPr>
              <a:t>の使用方法</a:t>
            </a:r>
            <a:endParaRPr lang="en-US" dirty="0">
              <a:latin typeface="Meiryo UI" panose="020B0604030504040204" pitchFamily="50" charset="-128"/>
            </a:endParaRPr>
          </a:p>
        </p:txBody>
      </p:sp>
      <p:sp>
        <p:nvSpPr>
          <p:cNvPr id="3" name="Content Placeholder 2"/>
          <p:cNvSpPr>
            <a:spLocks noGrp="1"/>
          </p:cNvSpPr>
          <p:nvPr>
            <p:ph idx="1"/>
          </p:nvPr>
        </p:nvSpPr>
        <p:spPr>
          <a:xfrm>
            <a:off x="609600" y="891038"/>
            <a:ext cx="11103024" cy="449813"/>
          </a:xfrm>
        </p:spPr>
        <p:txBody>
          <a:bodyPr>
            <a:normAutofit/>
          </a:bodyPr>
          <a:lstStyle/>
          <a:p>
            <a:r>
              <a:rPr lang="ja-JP" altLang="en-US" sz="2000" dirty="0">
                <a:latin typeface="+mn-ea"/>
              </a:rPr>
              <a:t>ログイン後、 </a:t>
            </a:r>
            <a:r>
              <a:rPr lang="en-US" altLang="ja-JP" sz="2000" dirty="0">
                <a:latin typeface="+mn-ea"/>
              </a:rPr>
              <a:t>McAfee </a:t>
            </a:r>
            <a:r>
              <a:rPr lang="ja-JP" altLang="en-US" sz="2000" dirty="0">
                <a:latin typeface="+mn-ea"/>
              </a:rPr>
              <a:t>の </a:t>
            </a:r>
            <a:r>
              <a:rPr lang="en-US" altLang="ja-JP" sz="2000" dirty="0">
                <a:latin typeface="+mn-ea"/>
              </a:rPr>
              <a:t>FAQ </a:t>
            </a:r>
            <a:r>
              <a:rPr lang="ja-JP" altLang="en-US" sz="2000" dirty="0">
                <a:latin typeface="+mn-ea"/>
              </a:rPr>
              <a:t>を確認するためには、以下の </a:t>
            </a:r>
            <a:r>
              <a:rPr lang="en-US" altLang="ja-JP" sz="2000" dirty="0">
                <a:latin typeface="+mn-ea"/>
              </a:rPr>
              <a:t>McAfee </a:t>
            </a:r>
            <a:r>
              <a:rPr lang="ja-JP" altLang="en-US" sz="2000" dirty="0">
                <a:latin typeface="+mn-ea"/>
              </a:rPr>
              <a:t>のボタンをクリックします。</a:t>
            </a:r>
            <a:endParaRPr lang="ja-JP" altLang="en-US" sz="2000" dirty="0">
              <a:latin typeface="Meiryo UI" panose="020B0604030504040204" pitchFamily="50" charset="-128"/>
            </a:endParaRPr>
          </a:p>
        </p:txBody>
      </p:sp>
      <p:sp>
        <p:nvSpPr>
          <p:cNvPr id="12" name="四角形: 角を丸くする 11">
            <a:extLst>
              <a:ext uri="{FF2B5EF4-FFF2-40B4-BE49-F238E27FC236}">
                <a16:creationId xmlns:a16="http://schemas.microsoft.com/office/drawing/2014/main" id="{662F32F4-C248-421C-B738-ECC464049A23}"/>
              </a:ext>
            </a:extLst>
          </p:cNvPr>
          <p:cNvSpPr/>
          <p:nvPr/>
        </p:nvSpPr>
        <p:spPr>
          <a:xfrm>
            <a:off x="1169674" y="4554471"/>
            <a:ext cx="2812391" cy="666458"/>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矢印: 右 13">
            <a:extLst>
              <a:ext uri="{FF2B5EF4-FFF2-40B4-BE49-F238E27FC236}">
                <a16:creationId xmlns:a16="http://schemas.microsoft.com/office/drawing/2014/main" id="{3AB049A1-4203-4590-A32F-226FB9D85C87}"/>
              </a:ext>
            </a:extLst>
          </p:cNvPr>
          <p:cNvSpPr/>
          <p:nvPr/>
        </p:nvSpPr>
        <p:spPr>
          <a:xfrm>
            <a:off x="6767689" y="4011007"/>
            <a:ext cx="868714" cy="54346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C318B982-2134-4A02-B1F2-D4C70D6D32DA}"/>
              </a:ext>
            </a:extLst>
          </p:cNvPr>
          <p:cNvPicPr>
            <a:picLocks noChangeAspect="1"/>
          </p:cNvPicPr>
          <p:nvPr/>
        </p:nvPicPr>
        <p:blipFill>
          <a:blip r:embed="rId4"/>
          <a:stretch>
            <a:fillRect/>
          </a:stretch>
        </p:blipFill>
        <p:spPr>
          <a:xfrm>
            <a:off x="7636403" y="1997647"/>
            <a:ext cx="4267489" cy="3718591"/>
          </a:xfrm>
          <a:prstGeom prst="rect">
            <a:avLst/>
          </a:prstGeom>
        </p:spPr>
      </p:pic>
    </p:spTree>
    <p:extLst>
      <p:ext uri="{BB962C8B-B14F-4D97-AF65-F5344CB8AC3E}">
        <p14:creationId xmlns:p14="http://schemas.microsoft.com/office/powerpoint/2010/main" val="107324298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B083D8E1-8023-483C-8760-6D56A2F786D3}"/>
              </a:ext>
            </a:extLst>
          </p:cNvPr>
          <p:cNvPicPr>
            <a:picLocks noChangeAspect="1"/>
          </p:cNvPicPr>
          <p:nvPr/>
        </p:nvPicPr>
        <p:blipFill>
          <a:blip r:embed="rId3"/>
          <a:stretch>
            <a:fillRect/>
          </a:stretch>
        </p:blipFill>
        <p:spPr>
          <a:xfrm>
            <a:off x="534643" y="2233483"/>
            <a:ext cx="5832936" cy="3703981"/>
          </a:xfrm>
          <a:prstGeom prst="rect">
            <a:avLst/>
          </a:prstGeom>
        </p:spPr>
      </p:pic>
      <p:sp>
        <p:nvSpPr>
          <p:cNvPr id="2" name="Title 1"/>
          <p:cNvSpPr>
            <a:spLocks noGrp="1"/>
          </p:cNvSpPr>
          <p:nvPr>
            <p:ph type="title"/>
          </p:nvPr>
        </p:nvSpPr>
        <p:spPr>
          <a:xfrm>
            <a:off x="479375" y="351614"/>
            <a:ext cx="11114396" cy="449813"/>
          </a:xfrm>
        </p:spPr>
        <p:txBody>
          <a:bodyPr/>
          <a:lstStyle/>
          <a:p>
            <a:r>
              <a:rPr lang="en-US" altLang="ja-JP" dirty="0">
                <a:latin typeface="Meiryo UI" panose="020B0604030504040204" pitchFamily="50" charset="-128"/>
              </a:rPr>
              <a:t>CP-</a:t>
            </a:r>
            <a:r>
              <a:rPr lang="en-US" altLang="ja-JP" dirty="0" err="1">
                <a:latin typeface="Meiryo UI" panose="020B0604030504040204" pitchFamily="50" charset="-128"/>
              </a:rPr>
              <a:t>TechWeb</a:t>
            </a:r>
            <a:r>
              <a:rPr lang="ja-JP" altLang="en-US" dirty="0">
                <a:latin typeface="Meiryo UI" panose="020B0604030504040204" pitchFamily="50" charset="-128"/>
              </a:rPr>
              <a:t>の使用方法</a:t>
            </a:r>
            <a:endParaRPr lang="en-US" dirty="0">
              <a:latin typeface="Meiryo UI" panose="020B0604030504040204" pitchFamily="50" charset="-128"/>
            </a:endParaRPr>
          </a:p>
        </p:txBody>
      </p:sp>
      <p:sp>
        <p:nvSpPr>
          <p:cNvPr id="3" name="Content Placeholder 2"/>
          <p:cNvSpPr>
            <a:spLocks noGrp="1"/>
          </p:cNvSpPr>
          <p:nvPr>
            <p:ph idx="1"/>
          </p:nvPr>
        </p:nvSpPr>
        <p:spPr>
          <a:xfrm>
            <a:off x="609600" y="891038"/>
            <a:ext cx="11103024" cy="4595813"/>
          </a:xfrm>
        </p:spPr>
        <p:txBody>
          <a:bodyPr/>
          <a:lstStyle/>
          <a:p>
            <a:r>
              <a:rPr lang="en-US" altLang="ja-JP" dirty="0">
                <a:latin typeface="+mn-ea"/>
              </a:rPr>
              <a:t>FAQ</a:t>
            </a:r>
            <a:r>
              <a:rPr lang="ja-JP" altLang="en-US" dirty="0">
                <a:latin typeface="+mn-ea"/>
              </a:rPr>
              <a:t>確認方法（一覧表示）</a:t>
            </a:r>
            <a:endParaRPr lang="en-US" altLang="ja-JP" dirty="0">
              <a:latin typeface="+mn-ea"/>
            </a:endParaRPr>
          </a:p>
          <a:p>
            <a:pPr lvl="1"/>
            <a:r>
              <a:rPr lang="ja-JP" altLang="en-US" dirty="0">
                <a:latin typeface="+mn-ea"/>
              </a:rPr>
              <a:t>カテゴリから探す内にある</a:t>
            </a:r>
            <a:r>
              <a:rPr lang="en-US" altLang="ja-JP" dirty="0">
                <a:latin typeface="+mn-ea"/>
              </a:rPr>
              <a:t>FAQ</a:t>
            </a:r>
            <a:r>
              <a:rPr lang="ja-JP" altLang="en-US" dirty="0">
                <a:latin typeface="+mn-ea"/>
              </a:rPr>
              <a:t>ボタンをクリックします。</a:t>
            </a:r>
            <a:r>
              <a:rPr lang="en-US" altLang="ja-JP" dirty="0">
                <a:latin typeface="+mn-ea"/>
              </a:rPr>
              <a:t>FAQ</a:t>
            </a:r>
            <a:r>
              <a:rPr lang="ja-JP" altLang="en-US" dirty="0">
                <a:latin typeface="+mn-ea"/>
              </a:rPr>
              <a:t>が確認できます。</a:t>
            </a:r>
            <a:endParaRPr lang="ja-JP" altLang="en-US" dirty="0">
              <a:latin typeface="Meiryo UI" panose="020B0604030504040204" pitchFamily="50" charset="-128"/>
            </a:endParaRPr>
          </a:p>
        </p:txBody>
      </p:sp>
      <p:sp>
        <p:nvSpPr>
          <p:cNvPr id="5" name="四角形: 角を丸くする 4">
            <a:extLst>
              <a:ext uri="{FF2B5EF4-FFF2-40B4-BE49-F238E27FC236}">
                <a16:creationId xmlns:a16="http://schemas.microsoft.com/office/drawing/2014/main" id="{A8825EAC-BC1D-489B-9599-A66E650AE5B3}"/>
              </a:ext>
            </a:extLst>
          </p:cNvPr>
          <p:cNvSpPr/>
          <p:nvPr/>
        </p:nvSpPr>
        <p:spPr>
          <a:xfrm>
            <a:off x="609600" y="3757442"/>
            <a:ext cx="1484671" cy="983517"/>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矢印: 右 14">
            <a:extLst>
              <a:ext uri="{FF2B5EF4-FFF2-40B4-BE49-F238E27FC236}">
                <a16:creationId xmlns:a16="http://schemas.microsoft.com/office/drawing/2014/main" id="{8DC70872-9D39-4199-8456-CAE5FFB9E4F6}"/>
              </a:ext>
            </a:extLst>
          </p:cNvPr>
          <p:cNvSpPr/>
          <p:nvPr/>
        </p:nvSpPr>
        <p:spPr>
          <a:xfrm>
            <a:off x="6442536" y="3813741"/>
            <a:ext cx="868714" cy="54346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 name="図 9">
            <a:extLst>
              <a:ext uri="{FF2B5EF4-FFF2-40B4-BE49-F238E27FC236}">
                <a16:creationId xmlns:a16="http://schemas.microsoft.com/office/drawing/2014/main" id="{9B676B42-C529-4857-AEBB-071302D2BA8A}"/>
              </a:ext>
            </a:extLst>
          </p:cNvPr>
          <p:cNvPicPr>
            <a:picLocks noChangeAspect="1"/>
          </p:cNvPicPr>
          <p:nvPr/>
        </p:nvPicPr>
        <p:blipFill>
          <a:blip r:embed="rId4"/>
          <a:stretch>
            <a:fillRect/>
          </a:stretch>
        </p:blipFill>
        <p:spPr>
          <a:xfrm>
            <a:off x="7310299" y="2173943"/>
            <a:ext cx="4881701" cy="3402519"/>
          </a:xfrm>
          <a:prstGeom prst="rect">
            <a:avLst/>
          </a:prstGeom>
        </p:spPr>
      </p:pic>
    </p:spTree>
    <p:extLst>
      <p:ext uri="{BB962C8B-B14F-4D97-AF65-F5344CB8AC3E}">
        <p14:creationId xmlns:p14="http://schemas.microsoft.com/office/powerpoint/2010/main" val="161175963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5" y="351614"/>
            <a:ext cx="11114396" cy="449813"/>
          </a:xfrm>
        </p:spPr>
        <p:txBody>
          <a:bodyPr/>
          <a:lstStyle/>
          <a:p>
            <a:r>
              <a:rPr lang="en-US" altLang="ja-JP" dirty="0">
                <a:latin typeface="Meiryo UI" panose="020B0604030504040204" pitchFamily="50" charset="-128"/>
              </a:rPr>
              <a:t>CP-</a:t>
            </a:r>
            <a:r>
              <a:rPr lang="en-US" altLang="ja-JP" dirty="0" err="1">
                <a:latin typeface="Meiryo UI" panose="020B0604030504040204" pitchFamily="50" charset="-128"/>
              </a:rPr>
              <a:t>TechWeb</a:t>
            </a:r>
            <a:r>
              <a:rPr lang="ja-JP" altLang="en-US" dirty="0">
                <a:latin typeface="Meiryo UI" panose="020B0604030504040204" pitchFamily="50" charset="-128"/>
              </a:rPr>
              <a:t>の使用方法</a:t>
            </a:r>
            <a:endParaRPr lang="en-US" dirty="0">
              <a:latin typeface="Meiryo UI" panose="020B0604030504040204" pitchFamily="50" charset="-128"/>
            </a:endParaRPr>
          </a:p>
        </p:txBody>
      </p:sp>
      <p:sp>
        <p:nvSpPr>
          <p:cNvPr id="3" name="Content Placeholder 2"/>
          <p:cNvSpPr>
            <a:spLocks noGrp="1"/>
          </p:cNvSpPr>
          <p:nvPr>
            <p:ph idx="1"/>
          </p:nvPr>
        </p:nvSpPr>
        <p:spPr>
          <a:xfrm>
            <a:off x="609600" y="891038"/>
            <a:ext cx="11103024" cy="4595813"/>
          </a:xfrm>
        </p:spPr>
        <p:txBody>
          <a:bodyPr/>
          <a:lstStyle/>
          <a:p>
            <a:r>
              <a:rPr lang="en-US" altLang="ja-JP" dirty="0">
                <a:latin typeface="+mn-ea"/>
              </a:rPr>
              <a:t>FAQ</a:t>
            </a:r>
            <a:r>
              <a:rPr lang="ja-JP" altLang="en-US" dirty="0">
                <a:latin typeface="+mn-ea"/>
              </a:rPr>
              <a:t>確認方法（フィルタにて検索）</a:t>
            </a:r>
            <a:endParaRPr lang="en-US" altLang="ja-JP" dirty="0">
              <a:latin typeface="+mn-ea"/>
            </a:endParaRPr>
          </a:p>
          <a:p>
            <a:pPr lvl="1"/>
            <a:r>
              <a:rPr lang="en-US" altLang="ja-JP" dirty="0">
                <a:latin typeface="+mn-ea"/>
              </a:rPr>
              <a:t>FAQ</a:t>
            </a:r>
            <a:r>
              <a:rPr lang="ja-JP" altLang="en-US" dirty="0">
                <a:latin typeface="+mn-ea"/>
              </a:rPr>
              <a:t>をキーワード、タグおよび日付からも検索可能です。</a:t>
            </a:r>
            <a:endParaRPr lang="ja-JP" altLang="en-US" dirty="0">
              <a:latin typeface="Meiryo UI" panose="020B0604030504040204" pitchFamily="50" charset="-128"/>
            </a:endParaRPr>
          </a:p>
        </p:txBody>
      </p:sp>
      <p:sp>
        <p:nvSpPr>
          <p:cNvPr id="11" name="テキスト ボックス 10">
            <a:extLst>
              <a:ext uri="{FF2B5EF4-FFF2-40B4-BE49-F238E27FC236}">
                <a16:creationId xmlns:a16="http://schemas.microsoft.com/office/drawing/2014/main" id="{F74779C2-883B-4A9F-B3B0-3C0D5534AA76}"/>
              </a:ext>
            </a:extLst>
          </p:cNvPr>
          <p:cNvSpPr txBox="1"/>
          <p:nvPr/>
        </p:nvSpPr>
        <p:spPr>
          <a:xfrm>
            <a:off x="9950728" y="1887385"/>
            <a:ext cx="1564852" cy="369332"/>
          </a:xfrm>
          <a:prstGeom prst="rect">
            <a:avLst/>
          </a:prstGeom>
          <a:noFill/>
        </p:spPr>
        <p:txBody>
          <a:bodyPr wrap="none" rtlCol="0">
            <a:spAutoFit/>
          </a:bodyPr>
          <a:lstStyle/>
          <a:p>
            <a:r>
              <a:rPr kumimoji="1" lang="ja-JP" altLang="en-US" dirty="0">
                <a:solidFill>
                  <a:schemeClr val="accent6"/>
                </a:solidFill>
              </a:rPr>
              <a:t>タグからの検索</a:t>
            </a:r>
          </a:p>
        </p:txBody>
      </p:sp>
      <p:sp>
        <p:nvSpPr>
          <p:cNvPr id="12" name="テキスト ボックス 11">
            <a:extLst>
              <a:ext uri="{FF2B5EF4-FFF2-40B4-BE49-F238E27FC236}">
                <a16:creationId xmlns:a16="http://schemas.microsoft.com/office/drawing/2014/main" id="{9D7751E7-B7B5-4932-896E-FDA60930FBAE}"/>
              </a:ext>
            </a:extLst>
          </p:cNvPr>
          <p:cNvSpPr txBox="1"/>
          <p:nvPr/>
        </p:nvSpPr>
        <p:spPr>
          <a:xfrm>
            <a:off x="9909852" y="4416618"/>
            <a:ext cx="1646605" cy="369332"/>
          </a:xfrm>
          <a:prstGeom prst="rect">
            <a:avLst/>
          </a:prstGeom>
          <a:noFill/>
        </p:spPr>
        <p:txBody>
          <a:bodyPr wrap="none" rtlCol="0">
            <a:spAutoFit/>
          </a:bodyPr>
          <a:lstStyle/>
          <a:p>
            <a:r>
              <a:rPr lang="ja-JP" altLang="en-US" dirty="0">
                <a:solidFill>
                  <a:schemeClr val="accent6"/>
                </a:solidFill>
              </a:rPr>
              <a:t>日付</a:t>
            </a:r>
            <a:r>
              <a:rPr kumimoji="1" lang="ja-JP" altLang="en-US" dirty="0">
                <a:solidFill>
                  <a:schemeClr val="accent6"/>
                </a:solidFill>
              </a:rPr>
              <a:t>からの検索</a:t>
            </a:r>
          </a:p>
        </p:txBody>
      </p:sp>
      <p:pic>
        <p:nvPicPr>
          <p:cNvPr id="5" name="図 4">
            <a:extLst>
              <a:ext uri="{FF2B5EF4-FFF2-40B4-BE49-F238E27FC236}">
                <a16:creationId xmlns:a16="http://schemas.microsoft.com/office/drawing/2014/main" id="{AB1B04EC-0FE7-4D4C-AF02-8823FE2CF089}"/>
              </a:ext>
            </a:extLst>
          </p:cNvPr>
          <p:cNvPicPr>
            <a:picLocks noChangeAspect="1"/>
          </p:cNvPicPr>
          <p:nvPr/>
        </p:nvPicPr>
        <p:blipFill>
          <a:blip r:embed="rId3"/>
          <a:stretch>
            <a:fillRect/>
          </a:stretch>
        </p:blipFill>
        <p:spPr>
          <a:xfrm>
            <a:off x="479375" y="2559410"/>
            <a:ext cx="6494533" cy="2216082"/>
          </a:xfrm>
          <a:prstGeom prst="rect">
            <a:avLst/>
          </a:prstGeom>
        </p:spPr>
      </p:pic>
      <p:pic>
        <p:nvPicPr>
          <p:cNvPr id="10" name="図 9">
            <a:extLst>
              <a:ext uri="{FF2B5EF4-FFF2-40B4-BE49-F238E27FC236}">
                <a16:creationId xmlns:a16="http://schemas.microsoft.com/office/drawing/2014/main" id="{D5A7399B-1BF6-4F79-B6BB-66A8C58B70E2}"/>
              </a:ext>
            </a:extLst>
          </p:cNvPr>
          <p:cNvPicPr>
            <a:picLocks noChangeAspect="1"/>
          </p:cNvPicPr>
          <p:nvPr/>
        </p:nvPicPr>
        <p:blipFill>
          <a:blip r:embed="rId4"/>
          <a:stretch>
            <a:fillRect/>
          </a:stretch>
        </p:blipFill>
        <p:spPr>
          <a:xfrm>
            <a:off x="7230194" y="1903705"/>
            <a:ext cx="2720534" cy="4376510"/>
          </a:xfrm>
          <a:prstGeom prst="rect">
            <a:avLst/>
          </a:prstGeom>
        </p:spPr>
      </p:pic>
    </p:spTree>
    <p:extLst>
      <p:ext uri="{BB962C8B-B14F-4D97-AF65-F5344CB8AC3E}">
        <p14:creationId xmlns:p14="http://schemas.microsoft.com/office/powerpoint/2010/main" val="112168082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5" y="351614"/>
            <a:ext cx="11114396" cy="449813"/>
          </a:xfrm>
        </p:spPr>
        <p:txBody>
          <a:bodyPr/>
          <a:lstStyle/>
          <a:p>
            <a:r>
              <a:rPr lang="ja-JP" altLang="en-US" dirty="0">
                <a:latin typeface="Meiryo UI" panose="020B0604030504040204" pitchFamily="50" charset="-128"/>
              </a:rPr>
              <a:t>ご利用上の注意点</a:t>
            </a:r>
            <a:endParaRPr lang="en-US" dirty="0">
              <a:latin typeface="Meiryo UI" panose="020B0604030504040204" pitchFamily="50" charset="-128"/>
            </a:endParaRPr>
          </a:p>
        </p:txBody>
      </p:sp>
      <p:sp>
        <p:nvSpPr>
          <p:cNvPr id="3" name="Content Placeholder 2"/>
          <p:cNvSpPr>
            <a:spLocks noGrp="1"/>
          </p:cNvSpPr>
          <p:nvPr>
            <p:ph idx="1"/>
          </p:nvPr>
        </p:nvSpPr>
        <p:spPr>
          <a:xfrm>
            <a:off x="609600" y="891038"/>
            <a:ext cx="11103024" cy="4595813"/>
          </a:xfrm>
        </p:spPr>
        <p:txBody>
          <a:bodyPr/>
          <a:lstStyle/>
          <a:p>
            <a:r>
              <a:rPr lang="ja-JP" altLang="en-US" dirty="0">
                <a:latin typeface="+mn-ea"/>
              </a:rPr>
              <a:t>掲載されているナレッジは東京エレクトロンデバイス社内で確認済の情報ですが、お客様にてご評価の上ご利用ください。また、東京エレクトロンデバイスで確認した時点での情報のため、現時点では修正等されている場合がございます。 </a:t>
            </a:r>
          </a:p>
          <a:p>
            <a:endParaRPr lang="en-US" altLang="ja-JP" dirty="0">
              <a:latin typeface="+mn-ea"/>
            </a:endParaRPr>
          </a:p>
          <a:p>
            <a:r>
              <a:rPr lang="ja-JP" altLang="en-US" dirty="0">
                <a:latin typeface="+mn-ea"/>
              </a:rPr>
              <a:t>ご利用期間は原則ございません。しかしながら、営利の目的でご利用されることが判明した際には、アカウントを削除させていただきます。 </a:t>
            </a:r>
          </a:p>
          <a:p>
            <a:endParaRPr lang="en-US" altLang="ja-JP" dirty="0">
              <a:latin typeface="+mn-ea"/>
            </a:endParaRPr>
          </a:p>
          <a:p>
            <a:r>
              <a:rPr lang="ja-JP" altLang="en-US" dirty="0">
                <a:latin typeface="+mn-ea"/>
              </a:rPr>
              <a:t>アカウント登録様社内でのご利用に限らせていただきます。 </a:t>
            </a:r>
          </a:p>
          <a:p>
            <a:endParaRPr lang="en-US" altLang="ja-JP" dirty="0">
              <a:latin typeface="+mn-ea"/>
            </a:endParaRPr>
          </a:p>
          <a:p>
            <a:r>
              <a:rPr lang="ja-JP" altLang="en-US" dirty="0">
                <a:latin typeface="+mn-ea"/>
              </a:rPr>
              <a:t>社内でのご利用目的でのみ、複製を許諾します。 </a:t>
            </a:r>
          </a:p>
        </p:txBody>
      </p:sp>
    </p:spTree>
    <p:extLst>
      <p:ext uri="{BB962C8B-B14F-4D97-AF65-F5344CB8AC3E}">
        <p14:creationId xmlns:p14="http://schemas.microsoft.com/office/powerpoint/2010/main" val="78088470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ユーザー定義 10">
      <a:dk1>
        <a:sysClr val="windowText" lastClr="000000"/>
      </a:dk1>
      <a:lt1>
        <a:sysClr val="window" lastClr="FFFFFF"/>
      </a:lt1>
      <a:dk2>
        <a:srgbClr val="3F3F3F"/>
      </a:dk2>
      <a:lt2>
        <a:srgbClr val="7F7F7F"/>
      </a:lt2>
      <a:accent1>
        <a:srgbClr val="005BAC"/>
      </a:accent1>
      <a:accent2>
        <a:srgbClr val="00A6D9"/>
      </a:accent2>
      <a:accent3>
        <a:srgbClr val="17991E"/>
      </a:accent3>
      <a:accent4>
        <a:srgbClr val="8EC31E"/>
      </a:accent4>
      <a:accent5>
        <a:srgbClr val="E79F2F"/>
      </a:accent5>
      <a:accent6>
        <a:srgbClr val="E7382F"/>
      </a:accent6>
      <a:hlink>
        <a:srgbClr val="005BAC"/>
      </a:hlink>
      <a:folHlink>
        <a:srgbClr val="00A6D9"/>
      </a:folHlink>
    </a:clrScheme>
    <a:fontScheme name="ユーザー定義 7">
      <a:majorFont>
        <a:latin typeface="Tahoma"/>
        <a:ea typeface="Meiryo UI"/>
        <a:cs typeface=""/>
      </a:majorFont>
      <a:minorFont>
        <a:latin typeface="Tahoma"/>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dirty="0"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495</Words>
  <Application>Microsoft Office PowerPoint</Application>
  <PresentationFormat>ワイド画面</PresentationFormat>
  <Paragraphs>54</Paragraphs>
  <Slides>10</Slides>
  <Notes>8</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10</vt:i4>
      </vt:variant>
    </vt:vector>
  </HeadingPairs>
  <TitlesOfParts>
    <vt:vector size="18" baseType="lpstr">
      <vt:lpstr>Meiryo UI</vt:lpstr>
      <vt:lpstr>Arial</vt:lpstr>
      <vt:lpstr>Calibri</vt:lpstr>
      <vt:lpstr>Open Sans</vt:lpstr>
      <vt:lpstr>Tahoma</vt:lpstr>
      <vt:lpstr>Wingdings</vt:lpstr>
      <vt:lpstr>Office テーマ</vt:lpstr>
      <vt:lpstr>think-cell Slide</vt:lpstr>
      <vt:lpstr>CP-TechWebご利用方法 Trellix 編</vt:lpstr>
      <vt:lpstr>はじめに</vt:lpstr>
      <vt:lpstr>登録方法</vt:lpstr>
      <vt:lpstr>PowerPoint プレゼンテーション</vt:lpstr>
      <vt:lpstr>ログイン方法</vt:lpstr>
      <vt:lpstr>CP-TechWebの使用方法</vt:lpstr>
      <vt:lpstr>CP-TechWebの使用方法</vt:lpstr>
      <vt:lpstr>CP-TechWebの使用方法</vt:lpstr>
      <vt:lpstr>ご利用上の注意点</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CP-TechWebご利用方法 Windows Embedded編</dc:title>
  <dc:creator>TED ESD Araya Kazuyuki</dc:creator>
  <cp:lastModifiedBy>TED ECS Saito Tomoaki</cp:lastModifiedBy>
  <cp:revision>9</cp:revision>
  <dcterms:created xsi:type="dcterms:W3CDTF">2021-03-08T05:11:39Z</dcterms:created>
  <dcterms:modified xsi:type="dcterms:W3CDTF">2023-06-16T01:04:55Z</dcterms:modified>
</cp:coreProperties>
</file>